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1" r:id="rId18"/>
    <p:sldId id="277" r:id="rId19"/>
    <p:sldId id="278" r:id="rId20"/>
  </p:sldIdLst>
  <p:sldSz cx="12192000" cy="6858000"/>
  <p:notesSz cx="6858000" cy="9144000"/>
  <p:defaultTextStyle>
    <a:defPPr>
      <a:defRPr lang="de-DE"/>
    </a:defPPr>
    <a:lvl1pPr marL="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1pPr>
    <a:lvl2pPr marL="34303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2pPr>
    <a:lvl3pPr marL="686074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3pPr>
    <a:lvl4pPr marL="1029111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4pPr>
    <a:lvl5pPr marL="1372149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5pPr>
    <a:lvl6pPr marL="1715186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6pPr>
    <a:lvl7pPr marL="2058223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7pPr>
    <a:lvl8pPr marL="2401260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8pPr>
    <a:lvl9pPr marL="2744297" algn="l" defTabSz="686074" rtl="0" eaLnBrk="1" latinLnBrk="0" hangingPunct="1">
      <a:defRPr sz="13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B3"/>
    <a:srgbClr val="8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D4C76-3B37-4D20-BAB0-6D984BDB1AC7}" type="datetimeFigureOut">
              <a:rPr lang="en-GB" smtClean="0"/>
              <a:pPr/>
              <a:t>07/10/2021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990DF-17F3-4367-A10A-06B5BD8A2D4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12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="" xmlns:a16="http://schemas.microsoft.com/office/drawing/2014/main" id="{CABCBAD4-CDF6-43FE-8861-A06D0882730D}"/>
              </a:ext>
            </a:extLst>
          </p:cNvPr>
          <p:cNvGrpSpPr/>
          <p:nvPr/>
        </p:nvGrpSpPr>
        <p:grpSpPr>
          <a:xfrm>
            <a:off x="-6502" y="6593007"/>
            <a:ext cx="12198503" cy="263834"/>
            <a:chOff x="-4877" y="4950860"/>
            <a:chExt cx="9148877" cy="198120"/>
          </a:xfrm>
        </p:grpSpPr>
        <p:sp>
          <p:nvSpPr>
            <p:cNvPr id="29" name="bk object 18">
              <a:extLst>
                <a:ext uri="{FF2B5EF4-FFF2-40B4-BE49-F238E27FC236}">
                  <a16:creationId xmlns="" xmlns:a16="http://schemas.microsoft.com/office/drawing/2014/main" id="{43762DC1-C2FD-42CE-AFEB-715EE62A1F3D}"/>
                </a:ext>
              </a:extLst>
            </p:cNvPr>
            <p:cNvSpPr/>
            <p:nvPr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30" name="bk object 18">
              <a:extLst>
                <a:ext uri="{FF2B5EF4-FFF2-40B4-BE49-F238E27FC236}">
                  <a16:creationId xmlns="" xmlns:a16="http://schemas.microsoft.com/office/drawing/2014/main" id="{76098270-8824-46AE-A5C5-CD99A62A1C4C}"/>
                </a:ext>
              </a:extLst>
            </p:cNvPr>
            <p:cNvSpPr/>
            <p:nvPr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  <p:sp>
          <p:nvSpPr>
            <p:cNvPr id="31" name="Holder 3">
              <a:extLst>
                <a:ext uri="{FF2B5EF4-FFF2-40B4-BE49-F238E27FC236}">
                  <a16:creationId xmlns="" xmlns:a16="http://schemas.microsoft.com/office/drawing/2014/main" id="{3299EB9C-AF93-46B9-874F-99C450B3EDD6}"/>
                </a:ext>
              </a:extLst>
            </p:cNvPr>
            <p:cNvSpPr txBox="1">
              <a:spLocks/>
            </p:cNvSpPr>
            <p:nvPr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913">
                <a:spcBef>
                  <a:spcPts val="7"/>
                </a:spcBef>
              </a:pPr>
              <a:r>
                <a:rPr lang="de-DE" sz="1332" spc="13" dirty="0"/>
                <a:t>hhu.de</a:t>
              </a:r>
            </a:p>
          </p:txBody>
        </p:sp>
      </p:grpSp>
      <p:sp>
        <p:nvSpPr>
          <p:cNvPr id="27" name="Freihandform: Form 26">
            <a:extLst>
              <a:ext uri="{FF2B5EF4-FFF2-40B4-BE49-F238E27FC236}">
                <a16:creationId xmlns="" xmlns:a16="http://schemas.microsoft.com/office/drawing/2014/main" id="{9E7234BE-B4D1-49DA-A717-D084E338DDBA}"/>
              </a:ext>
            </a:extLst>
          </p:cNvPr>
          <p:cNvSpPr/>
          <p:nvPr/>
        </p:nvSpPr>
        <p:spPr>
          <a:xfrm>
            <a:off x="2" y="1894195"/>
            <a:ext cx="4223989" cy="4650925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799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72372" y="3020381"/>
            <a:ext cx="5868144" cy="1424920"/>
          </a:xfrm>
        </p:spPr>
        <p:txBody>
          <a:bodyPr lIns="0" tIns="0" rIns="0" bIns="0" anchor="b">
            <a:noAutofit/>
          </a:bodyPr>
          <a:lstStyle>
            <a:lvl1pPr algn="l">
              <a:defRPr sz="4794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372" y="4653135"/>
            <a:ext cx="5868144" cy="805193"/>
          </a:xfrm>
        </p:spPr>
        <p:txBody>
          <a:bodyPr>
            <a:noAutofit/>
          </a:bodyPr>
          <a:lstStyle>
            <a:lvl1pPr marL="0" indent="0" algn="l">
              <a:buNone/>
              <a:defRPr sz="2131">
                <a:solidFill>
                  <a:schemeClr val="tx2"/>
                </a:solidFill>
              </a:defRPr>
            </a:lvl1pPr>
            <a:lvl2pPr marL="608853" indent="0" algn="ctr">
              <a:buNone/>
              <a:defRPr sz="2663"/>
            </a:lvl2pPr>
            <a:lvl3pPr marL="1217706" indent="0" algn="ctr">
              <a:buNone/>
              <a:defRPr sz="2397"/>
            </a:lvl3pPr>
            <a:lvl4pPr marL="1826560" indent="0" algn="ctr">
              <a:buNone/>
              <a:defRPr sz="2131"/>
            </a:lvl4pPr>
            <a:lvl5pPr marL="2435413" indent="0" algn="ctr">
              <a:buNone/>
              <a:defRPr sz="2131"/>
            </a:lvl5pPr>
            <a:lvl6pPr marL="3044266" indent="0" algn="ctr">
              <a:buNone/>
              <a:defRPr sz="2131"/>
            </a:lvl6pPr>
            <a:lvl7pPr marL="3653119" indent="0" algn="ctr">
              <a:buNone/>
              <a:defRPr sz="2131"/>
            </a:lvl7pPr>
            <a:lvl8pPr marL="4261973" indent="0" algn="ctr">
              <a:buNone/>
              <a:defRPr sz="2131"/>
            </a:lvl8pPr>
            <a:lvl9pPr marL="4870826" indent="0" algn="ctr">
              <a:buNone/>
              <a:defRPr sz="2131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8" name="Grafik 6">
            <a:extLst>
              <a:ext uri="{FF2B5EF4-FFF2-40B4-BE49-F238E27FC236}">
                <a16:creationId xmlns="" xmlns:a16="http://schemas.microsoft.com/office/drawing/2014/main" id="{4A50CB4E-A2BD-42A4-89AF-00FBAF42EDC2}"/>
              </a:ext>
            </a:extLst>
          </p:cNvPr>
          <p:cNvGrpSpPr>
            <a:grpSpLocks noChangeAspect="1"/>
          </p:cNvGrpSpPr>
          <p:nvPr/>
        </p:nvGrpSpPr>
        <p:grpSpPr>
          <a:xfrm>
            <a:off x="697066" y="513162"/>
            <a:ext cx="2038561" cy="777968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25C16EB5-4461-4758-A5F1-9FCFC409D904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="" xmlns:a16="http://schemas.microsoft.com/office/drawing/2014/main" id="{74F2F414-99B5-4842-AE69-123A75660DF4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="" xmlns:a16="http://schemas.microsoft.com/office/drawing/2014/main" id="{2AE2AF92-0F47-4975-97EE-AD59D0F4352B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="" xmlns:a16="http://schemas.microsoft.com/office/drawing/2014/main" id="{39DDEE01-97C2-45BB-8AA5-588FD5885C5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 dirty="0"/>
            </a:p>
          </p:txBody>
        </p:sp>
      </p:grpSp>
      <p:sp>
        <p:nvSpPr>
          <p:cNvPr id="28" name="Datumsplatzhalter 3">
            <a:extLst>
              <a:ext uri="{FF2B5EF4-FFF2-40B4-BE49-F238E27FC236}">
                <a16:creationId xmlns="" xmlns:a16="http://schemas.microsoft.com/office/drawing/2014/main" id="{B9C2E3E9-74C5-4BA8-96B4-0798E93E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2048" y="5939875"/>
            <a:ext cx="2743200" cy="3651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fld id="{298D8835-0D87-41F9-B2B5-3E6DF83B8596}" type="datetime1">
              <a:rPr lang="en-US" smtClean="0"/>
              <a:pPr/>
              <a:t>10/7/2021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9809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+ Untertitel, gross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3BFE84D2-D951-43C8-81B8-BCF2BCBCC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400" y="2058462"/>
            <a:ext cx="10801349" cy="4409922"/>
          </a:xfrm>
        </p:spPr>
        <p:txBody>
          <a:bodyPr>
            <a:noAutofit/>
          </a:bodyPr>
          <a:lstStyle>
            <a:lvl1pPr>
              <a:defRPr sz="2663"/>
            </a:lvl1pPr>
            <a:lvl2pPr>
              <a:defRPr sz="2397"/>
            </a:lvl2pPr>
            <a:lvl3pPr>
              <a:defRPr sz="2131"/>
            </a:lvl3pPr>
            <a:lvl4pPr>
              <a:defRPr sz="2131"/>
            </a:lvl4pPr>
            <a:lvl5pPr>
              <a:defRPr sz="2131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="" xmlns:a16="http://schemas.microsoft.com/office/drawing/2014/main" id="{030E0540-8401-4306-9BF6-492F808884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449389"/>
            <a:ext cx="10801351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3196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19267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0B557236-B6F1-4EF1-92AD-262453792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400" y="1894193"/>
            <a:ext cx="5255683" cy="4560021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="" xmlns:a16="http://schemas.microsoft.com/office/drawing/2014/main" id="{5D9B5E02-9A16-49B4-9355-BE71C0D66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9933" y="1894195"/>
            <a:ext cx="5257800" cy="45600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10906820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12">
          <p15:clr>
            <a:srgbClr val="FBAE40"/>
          </p15:clr>
        </p15:guide>
        <p15:guide id="2" pos="294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0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Textplatzhalter 9">
            <a:extLst>
              <a:ext uri="{FF2B5EF4-FFF2-40B4-BE49-F238E27FC236}">
                <a16:creationId xmlns="" xmlns:a16="http://schemas.microsoft.com/office/drawing/2014/main" id="{5B1E48B2-9056-46C9-8170-057A7DDAE8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400" y="1894193"/>
            <a:ext cx="5255683" cy="4650925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="" xmlns:a16="http://schemas.microsoft.com/office/drawing/2014/main" id="{3C9A547D-69C2-4513-9E4D-7F7C15B98C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9934" y="1894195"/>
            <a:ext cx="5249333" cy="46509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="" xmlns:a16="http://schemas.microsoft.com/office/drawing/2014/main" id="{D524BA3A-5E5B-4B9E-872F-9D551BF905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7" y="1449389"/>
            <a:ext cx="5256741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397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="" xmlns:a16="http://schemas.microsoft.com/office/drawing/2014/main" id="{B84DD4AE-7842-411B-B7CF-80BB2ECD2D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0992" y="1449389"/>
            <a:ext cx="5256741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397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407293919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12">
          <p15:clr>
            <a:srgbClr val="FBAE40"/>
          </p15:clr>
        </p15:guide>
        <p15:guide id="2" pos="29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n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Inhaltsplatzhalter 11">
            <a:extLst>
              <a:ext uri="{FF2B5EF4-FFF2-40B4-BE49-F238E27FC236}">
                <a16:creationId xmlns=""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6385" y="1894195"/>
            <a:ext cx="10800292" cy="465092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241004" marR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241004" marR="0" lvl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241004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="" xmlns:a16="http://schemas.microsoft.com/office/drawing/2014/main" id="{F3492897-1306-4B56-ABBF-BECC42C3FC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449389"/>
            <a:ext cx="10801351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397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05857199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674">
          <p15:clr>
            <a:srgbClr val="FBAE40"/>
          </p15:clr>
        </p15:guide>
        <p15:guide id="2" pos="379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platzhalter 8">
            <a:extLst>
              <a:ext uri="{FF2B5EF4-FFF2-40B4-BE49-F238E27FC236}">
                <a16:creationId xmlns="" xmlns:a16="http://schemas.microsoft.com/office/drawing/2014/main" id="{C0C6EB1C-18E9-44D2-B97A-2055909E56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41218" y="1894195"/>
            <a:ext cx="3454399" cy="46509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=""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6385" y="1894195"/>
            <a:ext cx="7080249" cy="465092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241004" marR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241004" marR="0" lvl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241004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="" xmlns:a16="http://schemas.microsoft.com/office/drawing/2014/main" id="{B5EF241F-A27F-4745-A9E0-F1A18E6D55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6" y="1449389"/>
            <a:ext cx="10801351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397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4982131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674">
          <p15:clr>
            <a:srgbClr val="FBAE40"/>
          </p15:clr>
        </p15:guide>
        <p15:guide id="2" pos="379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A1B86FA-3D14-41C0-ACAC-6E7B7033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C0BA41F9-75EC-4CB8-BD53-566512502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77A52C21-7FA6-4626-B212-C78D015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platzhalter 8">
            <a:extLst>
              <a:ext uri="{FF2B5EF4-FFF2-40B4-BE49-F238E27FC236}">
                <a16:creationId xmlns="" xmlns:a16="http://schemas.microsoft.com/office/drawing/2014/main" id="{D4ED614B-D2A2-4F44-8C55-EA89904996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400" y="1894193"/>
            <a:ext cx="3454400" cy="4650925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="" xmlns:a16="http://schemas.microsoft.com/office/drawing/2014/main" id="{78E908BC-1AEE-469A-8B07-24C581B6328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15367" y="1894195"/>
            <a:ext cx="7080251" cy="465092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241004" marR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241004" marR="0" lvl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241004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="" xmlns:a16="http://schemas.microsoft.com/office/drawing/2014/main" id="{A6859166-82E3-4ADA-A7AC-E590A723DE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6" y="1449389"/>
            <a:ext cx="10801351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397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36599789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2" pos="1961">
          <p15:clr>
            <a:srgbClr val="FBAE40"/>
          </p15:clr>
        </p15:guide>
        <p15:guide id="3" pos="208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FD2D15A-E19B-4725-AC01-F52639F0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868FDF4B-5FA2-4BE9-91FF-2874E76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EE2C360C-95DE-4762-ABD3-B6787C41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Textplatzhalter 9">
            <a:extLst>
              <a:ext uri="{FF2B5EF4-FFF2-40B4-BE49-F238E27FC236}">
                <a16:creationId xmlns="" xmlns:a16="http://schemas.microsoft.com/office/drawing/2014/main" id="{0FDB2AAA-C98E-4D27-9188-E7E5DBFF0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384" y="1894195"/>
            <a:ext cx="5255683" cy="21817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="" xmlns:a16="http://schemas.microsoft.com/office/drawing/2014/main" id="{5823B8EE-EC69-45B2-BAC9-1BCA4FBF1E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9934" y="1894195"/>
            <a:ext cx="5255684" cy="21817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="" xmlns:a16="http://schemas.microsoft.com/office/drawing/2014/main" id="{640510EC-0518-429F-B934-724E542AEE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384" y="4245026"/>
            <a:ext cx="5255683" cy="21817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="" xmlns:a16="http://schemas.microsoft.com/office/drawing/2014/main" id="{2C5C7A3E-AD9D-494E-9656-60D17A2D3D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9933" y="4245027"/>
            <a:ext cx="5257800" cy="21817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26326769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12">
          <p15:clr>
            <a:srgbClr val="FBAE40"/>
          </p15:clr>
        </p15:guide>
        <p15:guide id="2" pos="294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platzhalter 8">
            <a:extLst>
              <a:ext uri="{FF2B5EF4-FFF2-40B4-BE49-F238E27FC236}">
                <a16:creationId xmlns="" xmlns:a16="http://schemas.microsoft.com/office/drawing/2014/main" id="{86BE7D15-C3F6-44ED-81D4-5CA3DF139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6384" y="1894195"/>
            <a:ext cx="5255683" cy="46509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="" xmlns:a16="http://schemas.microsoft.com/office/drawing/2014/main" id="{A225A19B-F9D6-496E-93F0-23086F37C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9933" y="1894195"/>
            <a:ext cx="5257800" cy="4650925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="" xmlns:a16="http://schemas.microsoft.com/office/drawing/2014/main" id="{6D4CE321-A941-4440-9880-327F96B667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6" y="1449389"/>
            <a:ext cx="10801351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397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42304572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12">
          <p15:clr>
            <a:srgbClr val="FBAE40"/>
          </p15:clr>
        </p15:guide>
        <p15:guide id="2" pos="29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alt + Ko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52">
            <a:extLst>
              <a:ext uri="{FF2B5EF4-FFF2-40B4-BE49-F238E27FC236}">
                <a16:creationId xmlns="" xmlns:a16="http://schemas.microsoft.com/office/drawing/2014/main" id="{A8B718B6-0A12-456A-A2B2-DDCE96D85C32}"/>
              </a:ext>
            </a:extLst>
          </p:cNvPr>
          <p:cNvGrpSpPr/>
          <p:nvPr/>
        </p:nvGrpSpPr>
        <p:grpSpPr>
          <a:xfrm>
            <a:off x="-6502" y="6593007"/>
            <a:ext cx="12198503" cy="263834"/>
            <a:chOff x="-4877" y="4950860"/>
            <a:chExt cx="9148877" cy="198120"/>
          </a:xfrm>
        </p:grpSpPr>
        <p:sp>
          <p:nvSpPr>
            <p:cNvPr id="54" name="bk object 18">
              <a:extLst>
                <a:ext uri="{FF2B5EF4-FFF2-40B4-BE49-F238E27FC236}">
                  <a16:creationId xmlns="" xmlns:a16="http://schemas.microsoft.com/office/drawing/2014/main" id="{AA03ADD9-BB66-4FBA-AA38-A477A97E7E8A}"/>
                </a:ext>
              </a:extLst>
            </p:cNvPr>
            <p:cNvSpPr/>
            <p:nvPr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55" name="bk object 18">
              <a:extLst>
                <a:ext uri="{FF2B5EF4-FFF2-40B4-BE49-F238E27FC236}">
                  <a16:creationId xmlns="" xmlns:a16="http://schemas.microsoft.com/office/drawing/2014/main" id="{483C21C1-427D-47E5-8D0D-E9E03790F6E3}"/>
                </a:ext>
              </a:extLst>
            </p:cNvPr>
            <p:cNvSpPr/>
            <p:nvPr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56" name="Holder 3">
              <a:extLst>
                <a:ext uri="{FF2B5EF4-FFF2-40B4-BE49-F238E27FC236}">
                  <a16:creationId xmlns="" xmlns:a16="http://schemas.microsoft.com/office/drawing/2014/main" id="{E224A6C7-1F26-4748-BB34-5F7E18EFB33C}"/>
                </a:ext>
              </a:extLst>
            </p:cNvPr>
            <p:cNvSpPr txBox="1">
              <a:spLocks/>
            </p:cNvSpPr>
            <p:nvPr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913">
                <a:spcBef>
                  <a:spcPts val="7"/>
                </a:spcBef>
              </a:pPr>
              <a:r>
                <a:rPr lang="de-DE" sz="1332" spc="13" dirty="0"/>
                <a:t>hhu.de</a:t>
              </a:r>
            </a:p>
          </p:txBody>
        </p:sp>
      </p:grpSp>
      <p:grpSp>
        <p:nvGrpSpPr>
          <p:cNvPr id="16" name="Grafik 9">
            <a:extLst>
              <a:ext uri="{FF2B5EF4-FFF2-40B4-BE49-F238E27FC236}">
                <a16:creationId xmlns="" xmlns:a16="http://schemas.microsoft.com/office/drawing/2014/main" id="{FDF40BED-CE41-4F2B-9008-0CAE3088D83B}"/>
              </a:ext>
            </a:extLst>
          </p:cNvPr>
          <p:cNvGrpSpPr/>
          <p:nvPr/>
        </p:nvGrpSpPr>
        <p:grpSpPr>
          <a:xfrm>
            <a:off x="10321916" y="525078"/>
            <a:ext cx="1399107" cy="827140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17" name="Grafik 9">
              <a:extLst>
                <a:ext uri="{FF2B5EF4-FFF2-40B4-BE49-F238E27FC236}">
                  <a16:creationId xmlns="" xmlns:a16="http://schemas.microsoft.com/office/drawing/2014/main" id="{0B49B38F-6A41-4759-B72C-5F216A133318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6" name="Freihandform: Form 35">
                <a:extLst>
                  <a:ext uri="{FF2B5EF4-FFF2-40B4-BE49-F238E27FC236}">
                    <a16:creationId xmlns="" xmlns:a16="http://schemas.microsoft.com/office/drawing/2014/main" id="{CBFECEB3-E5D0-4A80-BB99-C9B0C0773EAA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="" xmlns:a16="http://schemas.microsoft.com/office/drawing/2014/main" id="{205BBD97-9903-40A9-8B6F-28C8A15C6553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="" xmlns:a16="http://schemas.microsoft.com/office/drawing/2014/main" id="{601EB764-A17E-450D-B58A-6703C97C9CE9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="" xmlns:a16="http://schemas.microsoft.com/office/drawing/2014/main" id="{82DD2E94-DB4B-4BD8-BFDB-FDFAA8C69EA1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="" xmlns:a16="http://schemas.microsoft.com/office/drawing/2014/main" id="{832D3428-693C-4D74-94D9-E68B7A16B04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="" xmlns:a16="http://schemas.microsoft.com/office/drawing/2014/main" id="{0E083E88-01F2-4468-BC37-D107C47234B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="" xmlns:a16="http://schemas.microsoft.com/office/drawing/2014/main" id="{CE077675-12C0-483D-8266-8C564517BD07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="" xmlns:a16="http://schemas.microsoft.com/office/drawing/2014/main" id="{FF4BAE46-A2AC-42A1-814E-CFCC32BEF11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="" xmlns:a16="http://schemas.microsoft.com/office/drawing/2014/main" id="{A46A2275-819B-4DE9-965C-8B94B846FB54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grpSp>
          <p:nvGrpSpPr>
            <p:cNvPr id="21" name="Grafik 9">
              <a:extLst>
                <a:ext uri="{FF2B5EF4-FFF2-40B4-BE49-F238E27FC236}">
                  <a16:creationId xmlns="" xmlns:a16="http://schemas.microsoft.com/office/drawing/2014/main" id="{E34EB2FE-23B4-47AC-B2B7-CDB4683102DA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4" name="Freihandform: Form 33">
                <a:extLst>
                  <a:ext uri="{FF2B5EF4-FFF2-40B4-BE49-F238E27FC236}">
                    <a16:creationId xmlns="" xmlns:a16="http://schemas.microsoft.com/office/drawing/2014/main" id="{FD23CBD4-1BEB-423E-8DC2-39059E53AA13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="" xmlns:a16="http://schemas.microsoft.com/office/drawing/2014/main" id="{2C65A015-E440-4675-B7F3-555C1D4FBF52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  <p:sp>
          <p:nvSpPr>
            <p:cNvPr id="22" name="Freihandform: Form 21">
              <a:extLst>
                <a:ext uri="{FF2B5EF4-FFF2-40B4-BE49-F238E27FC236}">
                  <a16:creationId xmlns="" xmlns:a16="http://schemas.microsoft.com/office/drawing/2014/main" id="{9333A91E-2316-4EF6-B3D9-6EEBD206C840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grpSp>
          <p:nvGrpSpPr>
            <p:cNvPr id="23" name="Grafik 9">
              <a:extLst>
                <a:ext uri="{FF2B5EF4-FFF2-40B4-BE49-F238E27FC236}">
                  <a16:creationId xmlns="" xmlns:a16="http://schemas.microsoft.com/office/drawing/2014/main" id="{C8616353-1EFD-4898-8A56-A00BAFC56FC0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2" name="Freihandform: Form 31">
                <a:extLst>
                  <a:ext uri="{FF2B5EF4-FFF2-40B4-BE49-F238E27FC236}">
                    <a16:creationId xmlns="" xmlns:a16="http://schemas.microsoft.com/office/drawing/2014/main" id="{89797380-64F5-4BE7-99B6-07726B5EFB53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="" xmlns:a16="http://schemas.microsoft.com/office/drawing/2014/main" id="{FB09C04D-B801-4043-976F-2CB57892DD7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  <p:sp>
          <p:nvSpPr>
            <p:cNvPr id="24" name="Freihandform: Form 23">
              <a:extLst>
                <a:ext uri="{FF2B5EF4-FFF2-40B4-BE49-F238E27FC236}">
                  <a16:creationId xmlns="" xmlns:a16="http://schemas.microsoft.com/office/drawing/2014/main" id="{0C5D06E4-755E-46B7-B5D7-711E6626EED4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="" xmlns:a16="http://schemas.microsoft.com/office/drawing/2014/main" id="{C88A03F6-FACB-4995-B138-81008C66E66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="" xmlns:a16="http://schemas.microsoft.com/office/drawing/2014/main" id="{29192B9C-F3FF-4EAF-BBCF-ACEA07ACC4A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grpSp>
          <p:nvGrpSpPr>
            <p:cNvPr id="27" name="Grafik 9">
              <a:extLst>
                <a:ext uri="{FF2B5EF4-FFF2-40B4-BE49-F238E27FC236}">
                  <a16:creationId xmlns="" xmlns:a16="http://schemas.microsoft.com/office/drawing/2014/main" id="{3BE7F837-4861-4A4D-BD76-15443C5AA3A4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28" name="Freihandform: Form 27">
                <a:extLst>
                  <a:ext uri="{FF2B5EF4-FFF2-40B4-BE49-F238E27FC236}">
                    <a16:creationId xmlns="" xmlns:a16="http://schemas.microsoft.com/office/drawing/2014/main" id="{BB1FE5B7-58E9-40E5-A04E-E7CAAE5D0E3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="" xmlns:a16="http://schemas.microsoft.com/office/drawing/2014/main" id="{E90E6BEA-4D78-4289-A05B-4F064701D3E5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="" xmlns:a16="http://schemas.microsoft.com/office/drawing/2014/main" id="{174474D8-C33C-4271-85AE-095508EFB8EE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="" xmlns:a16="http://schemas.microsoft.com/office/drawing/2014/main" id="{22FEF1E6-C2ED-48D1-B68D-F0300DB1682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</p:grp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4975944" cy="654512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4" name="Titel 1">
            <a:extLst>
              <a:ext uri="{FF2B5EF4-FFF2-40B4-BE49-F238E27FC236}">
                <a16:creationId xmlns=""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2068" y="440669"/>
            <a:ext cx="3852421" cy="60235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="" xmlns:a16="http://schemas.microsoft.com/office/drawing/2014/main" id="{F23939B8-98AC-4295-9C3F-D06AC0E2B265}"/>
              </a:ext>
            </a:extLst>
          </p:cNvPr>
          <p:cNvCxnSpPr>
            <a:cxnSpLocks/>
          </p:cNvCxnSpPr>
          <p:nvPr/>
        </p:nvCxnSpPr>
        <p:spPr>
          <a:xfrm>
            <a:off x="5952069" y="1298040"/>
            <a:ext cx="3852420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D16C751C-C99C-4A88-ADDD-C33FB6EC8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2067" y="1894195"/>
            <a:ext cx="5825067" cy="4650925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Textplatzhalter 9">
            <a:extLst>
              <a:ext uri="{FF2B5EF4-FFF2-40B4-BE49-F238E27FC236}">
                <a16:creationId xmlns="" xmlns:a16="http://schemas.microsoft.com/office/drawing/2014/main" id="{E4C94B29-D663-4D46-BC85-1EE4E8715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52068" y="1449389"/>
            <a:ext cx="5544609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397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34975319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1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6D03C39F-F4DA-4E33-9C12-0C07D46B74D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7436" y="1894195"/>
            <a:ext cx="6024563" cy="465092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241004" marR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41004" marR="0" lvl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241004" lvl="0" indent="0">
              <a:buNone/>
            </a:pP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="" xmlns:a16="http://schemas.microsoft.com/office/drawing/2014/main" id="{C5337AD4-58C4-4CD3-B6EE-0320BEF61A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401" y="1894193"/>
            <a:ext cx="5005916" cy="4650925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="" xmlns:a16="http://schemas.microsoft.com/office/drawing/2014/main" id="{F7C652DC-A5C6-48EB-A305-6D10BD956A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6" y="1449389"/>
            <a:ext cx="5005916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397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98611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>
            <a:extLst>
              <a:ext uri="{FF2B5EF4-FFF2-40B4-BE49-F238E27FC236}">
                <a16:creationId xmlns="" xmlns:a16="http://schemas.microsoft.com/office/drawing/2014/main" id="{991EEF65-5B2F-4153-B72A-8188920387E8}"/>
              </a:ext>
            </a:extLst>
          </p:cNvPr>
          <p:cNvGrpSpPr/>
          <p:nvPr/>
        </p:nvGrpSpPr>
        <p:grpSpPr>
          <a:xfrm>
            <a:off x="-6502" y="6593007"/>
            <a:ext cx="12198503" cy="263834"/>
            <a:chOff x="-4877" y="4950860"/>
            <a:chExt cx="9148877" cy="198120"/>
          </a:xfrm>
        </p:grpSpPr>
        <p:sp>
          <p:nvSpPr>
            <p:cNvPr id="28" name="bk object 18">
              <a:extLst>
                <a:ext uri="{FF2B5EF4-FFF2-40B4-BE49-F238E27FC236}">
                  <a16:creationId xmlns="" xmlns:a16="http://schemas.microsoft.com/office/drawing/2014/main" id="{7F2B589E-3839-4C3B-92E1-F293A76DB3C1}"/>
                </a:ext>
              </a:extLst>
            </p:cNvPr>
            <p:cNvSpPr/>
            <p:nvPr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29" name="bk object 18">
              <a:extLst>
                <a:ext uri="{FF2B5EF4-FFF2-40B4-BE49-F238E27FC236}">
                  <a16:creationId xmlns="" xmlns:a16="http://schemas.microsoft.com/office/drawing/2014/main" id="{8DC76EE0-F751-40CD-B7DB-DC698896789C}"/>
                </a:ext>
              </a:extLst>
            </p:cNvPr>
            <p:cNvSpPr/>
            <p:nvPr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30" name="Holder 3">
              <a:extLst>
                <a:ext uri="{FF2B5EF4-FFF2-40B4-BE49-F238E27FC236}">
                  <a16:creationId xmlns="" xmlns:a16="http://schemas.microsoft.com/office/drawing/2014/main" id="{5DFAD467-705A-4EBF-B0CD-82975D99AB5A}"/>
                </a:ext>
              </a:extLst>
            </p:cNvPr>
            <p:cNvSpPr txBox="1">
              <a:spLocks/>
            </p:cNvSpPr>
            <p:nvPr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913">
                <a:spcBef>
                  <a:spcPts val="7"/>
                </a:spcBef>
              </a:pPr>
              <a:r>
                <a:rPr lang="de-DE" sz="1332" spc="13" dirty="0"/>
                <a:t>hhu.de</a:t>
              </a:r>
            </a:p>
          </p:txBody>
        </p:sp>
      </p:grpSp>
      <p:sp>
        <p:nvSpPr>
          <p:cNvPr id="26" name="Freihandform: Form 25">
            <a:extLst>
              <a:ext uri="{FF2B5EF4-FFF2-40B4-BE49-F238E27FC236}">
                <a16:creationId xmlns="" xmlns:a16="http://schemas.microsoft.com/office/drawing/2014/main" id="{59BE50D6-D2EF-43B9-8437-C5253F74EA60}"/>
              </a:ext>
            </a:extLst>
          </p:cNvPr>
          <p:cNvSpPr/>
          <p:nvPr/>
        </p:nvSpPr>
        <p:spPr>
          <a:xfrm>
            <a:off x="2" y="1894195"/>
            <a:ext cx="4223989" cy="4650925"/>
          </a:xfrm>
          <a:custGeom>
            <a:avLst/>
            <a:gdLst>
              <a:gd name="connsiteX0" fmla="*/ 3773588 w 4271120"/>
              <a:gd name="connsiteY0" fmla="*/ 3280579 h 4702819"/>
              <a:gd name="connsiteX1" fmla="*/ 3717970 w 4271120"/>
              <a:gd name="connsiteY1" fmla="*/ 3393838 h 4702819"/>
              <a:gd name="connsiteX2" fmla="*/ 3755385 w 4271120"/>
              <a:gd name="connsiteY2" fmla="*/ 3541480 h 4702819"/>
              <a:gd name="connsiteX3" fmla="*/ 3742240 w 4271120"/>
              <a:gd name="connsiteY3" fmla="*/ 3544514 h 4702819"/>
              <a:gd name="connsiteX4" fmla="*/ 3594598 w 4271120"/>
              <a:gd name="connsiteY4" fmla="*/ 3403951 h 4702819"/>
              <a:gd name="connsiteX5" fmla="*/ 3773588 w 4271120"/>
              <a:gd name="connsiteY5" fmla="*/ 3280579 h 4702819"/>
              <a:gd name="connsiteX6" fmla="*/ 3937409 w 4271120"/>
              <a:gd name="connsiteY6" fmla="*/ 2981250 h 4702819"/>
              <a:gd name="connsiteX7" fmla="*/ 3833252 w 4271120"/>
              <a:gd name="connsiteY7" fmla="*/ 3118780 h 4702819"/>
              <a:gd name="connsiteX8" fmla="*/ 3480327 w 4271120"/>
              <a:gd name="connsiteY8" fmla="*/ 3142039 h 4702819"/>
              <a:gd name="connsiteX9" fmla="*/ 3488417 w 4271120"/>
              <a:gd name="connsiteY9" fmla="*/ 3070240 h 4702819"/>
              <a:gd name="connsiteX10" fmla="*/ 3802914 w 4271120"/>
              <a:gd name="connsiteY10" fmla="*/ 3008554 h 4702819"/>
              <a:gd name="connsiteX11" fmla="*/ 3937409 w 4271120"/>
              <a:gd name="connsiteY11" fmla="*/ 2981250 h 4702819"/>
              <a:gd name="connsiteX12" fmla="*/ 1530647 w 4271120"/>
              <a:gd name="connsiteY12" fmla="*/ 2816671 h 4702819"/>
              <a:gd name="connsiteX13" fmla="*/ 1538737 w 4271120"/>
              <a:gd name="connsiteY13" fmla="*/ 2820463 h 4702819"/>
              <a:gd name="connsiteX14" fmla="*/ 1944246 w 4271120"/>
              <a:gd name="connsiteY14" fmla="*/ 3409008 h 4702819"/>
              <a:gd name="connsiteX15" fmla="*/ 3606733 w 4271120"/>
              <a:gd name="connsiteY15" fmla="*/ 3913618 h 4702819"/>
              <a:gd name="connsiteX16" fmla="*/ 3607744 w 4271120"/>
              <a:gd name="connsiteY16" fmla="*/ 3926765 h 4702819"/>
              <a:gd name="connsiteX17" fmla="*/ 2423576 w 4271120"/>
              <a:gd name="connsiteY17" fmla="*/ 3894405 h 4702819"/>
              <a:gd name="connsiteX18" fmla="*/ 2077731 w 4271120"/>
              <a:gd name="connsiteY18" fmla="*/ 3806426 h 4702819"/>
              <a:gd name="connsiteX19" fmla="*/ 1525591 w 4271120"/>
              <a:gd name="connsiteY19" fmla="*/ 2823496 h 4702819"/>
              <a:gd name="connsiteX20" fmla="*/ 1530647 w 4271120"/>
              <a:gd name="connsiteY20" fmla="*/ 2816671 h 4702819"/>
              <a:gd name="connsiteX21" fmla="*/ 3996062 w 4271120"/>
              <a:gd name="connsiteY21" fmla="*/ 2605067 h 4702819"/>
              <a:gd name="connsiteX22" fmla="*/ 4271120 w 4271120"/>
              <a:gd name="connsiteY22" fmla="*/ 2676866 h 4702819"/>
              <a:gd name="connsiteX23" fmla="*/ 4008197 w 4271120"/>
              <a:gd name="connsiteY23" fmla="*/ 2693046 h 4702819"/>
              <a:gd name="connsiteX24" fmla="*/ 3829207 w 4271120"/>
              <a:gd name="connsiteY24" fmla="*/ 2680911 h 4702819"/>
              <a:gd name="connsiteX25" fmla="*/ 3670441 w 4271120"/>
              <a:gd name="connsiteY25" fmla="*/ 2642484 h 4702819"/>
              <a:gd name="connsiteX26" fmla="*/ 3996062 w 4271120"/>
              <a:gd name="connsiteY26" fmla="*/ 2605067 h 4702819"/>
              <a:gd name="connsiteX27" fmla="*/ 3443991 w 4271120"/>
              <a:gd name="connsiteY27" fmla="*/ 1373753 h 4702819"/>
              <a:gd name="connsiteX28" fmla="*/ 3808982 w 4271120"/>
              <a:gd name="connsiteY28" fmla="*/ 1505845 h 4702819"/>
              <a:gd name="connsiteX29" fmla="*/ 3766510 w 4271120"/>
              <a:gd name="connsiteY29" fmla="*/ 1714160 h 4702819"/>
              <a:gd name="connsiteX30" fmla="*/ 3673475 w 4271120"/>
              <a:gd name="connsiteY30" fmla="*/ 1626182 h 4702819"/>
              <a:gd name="connsiteX31" fmla="*/ 3503586 w 4271120"/>
              <a:gd name="connsiteY31" fmla="*/ 1940680 h 4702819"/>
              <a:gd name="connsiteX32" fmla="*/ 3349877 w 4271120"/>
              <a:gd name="connsiteY32" fmla="*/ 1900230 h 4702819"/>
              <a:gd name="connsiteX33" fmla="*/ 3263920 w 4271120"/>
              <a:gd name="connsiteY33" fmla="*/ 1778881 h 4702819"/>
              <a:gd name="connsiteX34" fmla="*/ 2886727 w 4271120"/>
              <a:gd name="connsiteY34" fmla="*/ 1881016 h 4702819"/>
              <a:gd name="connsiteX35" fmla="*/ 3400439 w 4271120"/>
              <a:gd name="connsiteY35" fmla="*/ 1585733 h 4702819"/>
              <a:gd name="connsiteX36" fmla="*/ 2921109 w 4271120"/>
              <a:gd name="connsiteY36" fmla="*/ 1605957 h 4702819"/>
              <a:gd name="connsiteX37" fmla="*/ 2913019 w 4271120"/>
              <a:gd name="connsiteY37" fmla="*/ 1594835 h 4702819"/>
              <a:gd name="connsiteX38" fmla="*/ 3443991 w 4271120"/>
              <a:gd name="connsiteY38" fmla="*/ 1373753 h 4702819"/>
              <a:gd name="connsiteX39" fmla="*/ 0 w 4271120"/>
              <a:gd name="connsiteY39" fmla="*/ 0 h 4702819"/>
              <a:gd name="connsiteX40" fmla="*/ 115292 w 4271120"/>
              <a:gd name="connsiteY40" fmla="*/ 0 h 4702819"/>
              <a:gd name="connsiteX41" fmla="*/ 274676 w 4271120"/>
              <a:gd name="connsiteY41" fmla="*/ 0 h 4702819"/>
              <a:gd name="connsiteX42" fmla="*/ 3942724 w 4271120"/>
              <a:gd name="connsiteY42" fmla="*/ 0 h 4702819"/>
              <a:gd name="connsiteX43" fmla="*/ 3939432 w 4271120"/>
              <a:gd name="connsiteY43" fmla="*/ 53696 h 4702819"/>
              <a:gd name="connsiteX44" fmla="*/ 3684598 w 4271120"/>
              <a:gd name="connsiteY44" fmla="*/ 334822 h 4702819"/>
              <a:gd name="connsiteX45" fmla="*/ 3981904 w 4271120"/>
              <a:gd name="connsiteY45" fmla="*/ 155833 h 4702819"/>
              <a:gd name="connsiteX46" fmla="*/ 3993028 w 4271120"/>
              <a:gd name="connsiteY46" fmla="*/ 404599 h 4702819"/>
              <a:gd name="connsiteX47" fmla="*/ 3433810 w 4271120"/>
              <a:gd name="connsiteY47" fmla="*/ 635163 h 4702819"/>
              <a:gd name="connsiteX48" fmla="*/ 2283013 w 4271120"/>
              <a:gd name="connsiteY48" fmla="*/ 464262 h 4702819"/>
              <a:gd name="connsiteX49" fmla="*/ 2284025 w 4271120"/>
              <a:gd name="connsiteY49" fmla="*/ 455161 h 4702819"/>
              <a:gd name="connsiteX50" fmla="*/ 2959536 w 4271120"/>
              <a:gd name="connsiteY50" fmla="*/ 115383 h 4702819"/>
              <a:gd name="connsiteX51" fmla="*/ 2949424 w 4271120"/>
              <a:gd name="connsiteY51" fmla="*/ 107293 h 4702819"/>
              <a:gd name="connsiteX52" fmla="*/ 1789525 w 4271120"/>
              <a:gd name="connsiteY52" fmla="*/ 314598 h 4702819"/>
              <a:gd name="connsiteX53" fmla="*/ 1564018 w 4271120"/>
              <a:gd name="connsiteY53" fmla="*/ 251900 h 4702819"/>
              <a:gd name="connsiteX54" fmla="*/ 1554917 w 4271120"/>
              <a:gd name="connsiteY54" fmla="*/ 262013 h 4702819"/>
              <a:gd name="connsiteX55" fmla="*/ 2389194 w 4271120"/>
              <a:gd name="connsiteY55" fmla="*/ 907188 h 4702819"/>
              <a:gd name="connsiteX56" fmla="*/ 2159641 w 4271120"/>
              <a:gd name="connsiteY56" fmla="*/ 613927 h 4702819"/>
              <a:gd name="connsiteX57" fmla="*/ 2255710 w 4271120"/>
              <a:gd name="connsiteY57" fmla="*/ 818197 h 4702819"/>
              <a:gd name="connsiteX58" fmla="*/ 2248631 w 4271120"/>
              <a:gd name="connsiteY58" fmla="*/ 897075 h 4702819"/>
              <a:gd name="connsiteX59" fmla="*/ 2071663 w 4271120"/>
              <a:gd name="connsiteY59" fmla="*/ 706960 h 4702819"/>
              <a:gd name="connsiteX60" fmla="*/ 2063573 w 4271120"/>
              <a:gd name="connsiteY60" fmla="*/ 718085 h 4702819"/>
              <a:gd name="connsiteX61" fmla="*/ 1981662 w 4271120"/>
              <a:gd name="connsiteY61" fmla="*/ 1090223 h 4702819"/>
              <a:gd name="connsiteX62" fmla="*/ 2015034 w 4271120"/>
              <a:gd name="connsiteY62" fmla="*/ 1068987 h 4702819"/>
              <a:gd name="connsiteX63" fmla="*/ 2152563 w 4271120"/>
              <a:gd name="connsiteY63" fmla="*/ 876851 h 4702819"/>
              <a:gd name="connsiteX64" fmla="*/ 2193013 w 4271120"/>
              <a:gd name="connsiteY64" fmla="*/ 935503 h 4702819"/>
              <a:gd name="connsiteX65" fmla="*/ 2042337 w 4271120"/>
              <a:gd name="connsiteY65" fmla="*/ 1153931 h 4702819"/>
              <a:gd name="connsiteX66" fmla="*/ 1195925 w 4271120"/>
              <a:gd name="connsiteY66" fmla="*/ 1315731 h 4702819"/>
              <a:gd name="connsiteX67" fmla="*/ 1759188 w 4271120"/>
              <a:gd name="connsiteY67" fmla="*/ 1329888 h 4702819"/>
              <a:gd name="connsiteX68" fmla="*/ 1762222 w 4271120"/>
              <a:gd name="connsiteY68" fmla="*/ 1336967 h 4702819"/>
              <a:gd name="connsiteX69" fmla="*/ 1303117 w 4271120"/>
              <a:gd name="connsiteY69" fmla="*/ 1458316 h 4702819"/>
              <a:gd name="connsiteX70" fmla="*/ 1879527 w 4271120"/>
              <a:gd name="connsiteY70" fmla="*/ 1385506 h 4702819"/>
              <a:gd name="connsiteX71" fmla="*/ 1882560 w 4271120"/>
              <a:gd name="connsiteY71" fmla="*/ 1389551 h 4702819"/>
              <a:gd name="connsiteX72" fmla="*/ 1158509 w 4271120"/>
              <a:gd name="connsiteY72" fmla="*/ 1608992 h 4702819"/>
              <a:gd name="connsiteX73" fmla="*/ 1500309 w 4271120"/>
              <a:gd name="connsiteY73" fmla="*/ 1648430 h 4702819"/>
              <a:gd name="connsiteX74" fmla="*/ 1502332 w 4271120"/>
              <a:gd name="connsiteY74" fmla="*/ 1651464 h 4702819"/>
              <a:gd name="connsiteX75" fmla="*/ 1323342 w 4271120"/>
              <a:gd name="connsiteY75" fmla="*/ 1726296 h 4702819"/>
              <a:gd name="connsiteX76" fmla="*/ 1387050 w 4271120"/>
              <a:gd name="connsiteY76" fmla="*/ 1741465 h 4702819"/>
              <a:gd name="connsiteX77" fmla="*/ 1442669 w 4271120"/>
              <a:gd name="connsiteY77" fmla="*/ 1750566 h 4702819"/>
              <a:gd name="connsiteX78" fmla="*/ 1983684 w 4271120"/>
              <a:gd name="connsiteY78" fmla="*/ 1635284 h 4702819"/>
              <a:gd name="connsiteX79" fmla="*/ 2041326 w 4271120"/>
              <a:gd name="connsiteY79" fmla="*/ 1604947 h 4702819"/>
              <a:gd name="connsiteX80" fmla="*/ 1993797 w 4271120"/>
              <a:gd name="connsiteY80" fmla="*/ 1723262 h 4702819"/>
              <a:gd name="connsiteX81" fmla="*/ 1881549 w 4271120"/>
              <a:gd name="connsiteY81" fmla="*/ 1801128 h 4702819"/>
              <a:gd name="connsiteX82" fmla="*/ 1868403 w 4271120"/>
              <a:gd name="connsiteY82" fmla="*/ 1865847 h 4702819"/>
              <a:gd name="connsiteX83" fmla="*/ 1001766 w 4271120"/>
              <a:gd name="connsiteY83" fmla="*/ 1993265 h 4702819"/>
              <a:gd name="connsiteX84" fmla="*/ 999744 w 4271120"/>
              <a:gd name="connsiteY84" fmla="*/ 1993265 h 4702819"/>
              <a:gd name="connsiteX85" fmla="*/ 1477051 w 4271120"/>
              <a:gd name="connsiteY85" fmla="*/ 2115625 h 4702819"/>
              <a:gd name="connsiteX86" fmla="*/ 1478062 w 4271120"/>
              <a:gd name="connsiteY86" fmla="*/ 2118658 h 4702819"/>
              <a:gd name="connsiteX87" fmla="*/ 1337500 w 4271120"/>
              <a:gd name="connsiteY87" fmla="*/ 2160120 h 4702819"/>
              <a:gd name="connsiteX88" fmla="*/ 1830987 w 4271120"/>
              <a:gd name="connsiteY88" fmla="*/ 2044838 h 4702819"/>
              <a:gd name="connsiteX89" fmla="*/ 1840088 w 4271120"/>
              <a:gd name="connsiteY89" fmla="*/ 2054950 h 4702819"/>
              <a:gd name="connsiteX90" fmla="*/ 1610536 w 4271120"/>
              <a:gd name="connsiteY90" fmla="*/ 2209670 h 4702819"/>
              <a:gd name="connsiteX91" fmla="*/ 970417 w 4271120"/>
              <a:gd name="connsiteY91" fmla="*/ 2143940 h 4702819"/>
              <a:gd name="connsiteX92" fmla="*/ 1531659 w 4271120"/>
              <a:gd name="connsiteY92" fmla="*/ 2446302 h 4702819"/>
              <a:gd name="connsiteX93" fmla="*/ 1040194 w 4271120"/>
              <a:gd name="connsiteY93" fmla="*/ 2520123 h 4702819"/>
              <a:gd name="connsiteX94" fmla="*/ 1012890 w 4271120"/>
              <a:gd name="connsiteY94" fmla="*/ 2497875 h 4702819"/>
              <a:gd name="connsiteX95" fmla="*/ 585134 w 4271120"/>
              <a:gd name="connsiteY95" fmla="*/ 2905408 h 4702819"/>
              <a:gd name="connsiteX96" fmla="*/ 2443801 w 4271120"/>
              <a:gd name="connsiteY96" fmla="*/ 4164407 h 4702819"/>
              <a:gd name="connsiteX97" fmla="*/ 2680749 w 4271120"/>
              <a:gd name="connsiteY97" fmla="*/ 4641304 h 4702819"/>
              <a:gd name="connsiteX98" fmla="*/ 2704586 w 4271120"/>
              <a:gd name="connsiteY98" fmla="*/ 4702819 h 4702819"/>
              <a:gd name="connsiteX99" fmla="*/ 274676 w 4271120"/>
              <a:gd name="connsiteY99" fmla="*/ 4702819 h 4702819"/>
              <a:gd name="connsiteX100" fmla="*/ 115292 w 4271120"/>
              <a:gd name="connsiteY100" fmla="*/ 4702819 h 4702819"/>
              <a:gd name="connsiteX101" fmla="*/ 0 w 4271120"/>
              <a:gd name="connsiteY101" fmla="*/ 4702819 h 470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4271120" h="4702819">
                <a:moveTo>
                  <a:pt x="3773588" y="3280579"/>
                </a:moveTo>
                <a:cubicBezTo>
                  <a:pt x="3773588" y="3280579"/>
                  <a:pt x="3730105" y="3343276"/>
                  <a:pt x="3717970" y="3393838"/>
                </a:cubicBezTo>
                <a:cubicBezTo>
                  <a:pt x="3745273" y="3430243"/>
                  <a:pt x="3753363" y="3442378"/>
                  <a:pt x="3755385" y="3541480"/>
                </a:cubicBezTo>
                <a:cubicBezTo>
                  <a:pt x="3755385" y="3549570"/>
                  <a:pt x="3745273" y="3551593"/>
                  <a:pt x="3742240" y="3544514"/>
                </a:cubicBezTo>
                <a:cubicBezTo>
                  <a:pt x="3714936" y="3479795"/>
                  <a:pt x="3663363" y="3420131"/>
                  <a:pt x="3594598" y="3403951"/>
                </a:cubicBezTo>
                <a:cubicBezTo>
                  <a:pt x="3610778" y="3321029"/>
                  <a:pt x="3667408" y="3281590"/>
                  <a:pt x="3773588" y="3280579"/>
                </a:cubicBezTo>
                <a:close/>
                <a:moveTo>
                  <a:pt x="3937409" y="2981250"/>
                </a:moveTo>
                <a:cubicBezTo>
                  <a:pt x="3924264" y="3035858"/>
                  <a:pt x="3891904" y="3080352"/>
                  <a:pt x="3833252" y="3118780"/>
                </a:cubicBezTo>
                <a:cubicBezTo>
                  <a:pt x="3598643" y="3075297"/>
                  <a:pt x="3669430" y="3152151"/>
                  <a:pt x="3480327" y="3142039"/>
                </a:cubicBezTo>
                <a:cubicBezTo>
                  <a:pt x="3479316" y="3127881"/>
                  <a:pt x="3479316" y="3081364"/>
                  <a:pt x="3488417" y="3070240"/>
                </a:cubicBezTo>
                <a:cubicBezTo>
                  <a:pt x="3640104" y="3123836"/>
                  <a:pt x="3659318" y="3035858"/>
                  <a:pt x="3802914" y="3008554"/>
                </a:cubicBezTo>
                <a:cubicBezTo>
                  <a:pt x="3851454" y="2999453"/>
                  <a:pt x="3909095" y="2995408"/>
                  <a:pt x="3937409" y="2981250"/>
                </a:cubicBezTo>
                <a:close/>
                <a:moveTo>
                  <a:pt x="1530647" y="2816671"/>
                </a:moveTo>
                <a:cubicBezTo>
                  <a:pt x="1533681" y="2815912"/>
                  <a:pt x="1537220" y="2816924"/>
                  <a:pt x="1538737" y="2820463"/>
                </a:cubicBezTo>
                <a:cubicBezTo>
                  <a:pt x="1704581" y="3184511"/>
                  <a:pt x="1838065" y="3351366"/>
                  <a:pt x="1944246" y="3409008"/>
                </a:cubicBezTo>
                <a:cubicBezTo>
                  <a:pt x="2164698" y="3528335"/>
                  <a:pt x="3031334" y="3856989"/>
                  <a:pt x="3606733" y="3913618"/>
                </a:cubicBezTo>
                <a:cubicBezTo>
                  <a:pt x="3614823" y="3913618"/>
                  <a:pt x="3615834" y="3924742"/>
                  <a:pt x="3607744" y="3926765"/>
                </a:cubicBezTo>
                <a:cubicBezTo>
                  <a:pt x="3352910" y="3984405"/>
                  <a:pt x="2663241" y="3916653"/>
                  <a:pt x="2423576" y="3894405"/>
                </a:cubicBezTo>
                <a:cubicBezTo>
                  <a:pt x="2159641" y="3869123"/>
                  <a:pt x="2078741" y="3805416"/>
                  <a:pt x="2077731" y="3806426"/>
                </a:cubicBezTo>
                <a:cubicBezTo>
                  <a:pt x="1903797" y="3672942"/>
                  <a:pt x="1564018" y="3144061"/>
                  <a:pt x="1525591" y="2823496"/>
                </a:cubicBezTo>
                <a:cubicBezTo>
                  <a:pt x="1525085" y="2819957"/>
                  <a:pt x="1527613" y="2817429"/>
                  <a:pt x="1530647" y="2816671"/>
                </a:cubicBezTo>
                <a:close/>
                <a:moveTo>
                  <a:pt x="3996062" y="2605067"/>
                </a:moveTo>
                <a:cubicBezTo>
                  <a:pt x="4069883" y="2597989"/>
                  <a:pt x="4190221" y="2621247"/>
                  <a:pt x="4271120" y="2676866"/>
                </a:cubicBezTo>
                <a:cubicBezTo>
                  <a:pt x="4252918" y="2737541"/>
                  <a:pt x="4086063" y="2706192"/>
                  <a:pt x="4008197" y="2693046"/>
                </a:cubicBezTo>
                <a:cubicBezTo>
                  <a:pt x="3953589" y="2684955"/>
                  <a:pt x="3889881" y="2681922"/>
                  <a:pt x="3829207" y="2680911"/>
                </a:cubicBezTo>
                <a:cubicBezTo>
                  <a:pt x="3777633" y="2679899"/>
                  <a:pt x="3693700" y="2671810"/>
                  <a:pt x="3670441" y="2642484"/>
                </a:cubicBezTo>
                <a:cubicBezTo>
                  <a:pt x="3719992" y="2647540"/>
                  <a:pt x="3843364" y="2620237"/>
                  <a:pt x="3996062" y="2605067"/>
                </a:cubicBezTo>
                <a:close/>
                <a:moveTo>
                  <a:pt x="3443991" y="1373753"/>
                </a:moveTo>
                <a:cubicBezTo>
                  <a:pt x="3569601" y="1369611"/>
                  <a:pt x="3697113" y="1404594"/>
                  <a:pt x="3808982" y="1505845"/>
                </a:cubicBezTo>
                <a:cubicBezTo>
                  <a:pt x="3760442" y="1576632"/>
                  <a:pt x="3761453" y="1685847"/>
                  <a:pt x="3766510" y="1714160"/>
                </a:cubicBezTo>
                <a:cubicBezTo>
                  <a:pt x="3739205" y="1705060"/>
                  <a:pt x="3695722" y="1653485"/>
                  <a:pt x="3673475" y="1626182"/>
                </a:cubicBezTo>
                <a:cubicBezTo>
                  <a:pt x="3582463" y="1677757"/>
                  <a:pt x="3486394" y="1844611"/>
                  <a:pt x="3503586" y="1940680"/>
                </a:cubicBezTo>
                <a:cubicBezTo>
                  <a:pt x="3512687" y="2019557"/>
                  <a:pt x="3455046" y="2031692"/>
                  <a:pt x="3349877" y="1900230"/>
                </a:cubicBezTo>
                <a:cubicBezTo>
                  <a:pt x="3299315" y="1936634"/>
                  <a:pt x="3250775" y="1870904"/>
                  <a:pt x="3263920" y="1778881"/>
                </a:cubicBezTo>
                <a:cubicBezTo>
                  <a:pt x="3182010" y="1864836"/>
                  <a:pt x="2961559" y="1908320"/>
                  <a:pt x="2886727" y="1881016"/>
                </a:cubicBezTo>
                <a:cubicBezTo>
                  <a:pt x="3034368" y="1838544"/>
                  <a:pt x="3254820" y="1604947"/>
                  <a:pt x="3400439" y="1585733"/>
                </a:cubicBezTo>
                <a:cubicBezTo>
                  <a:pt x="3282123" y="1528092"/>
                  <a:pt x="3076841" y="1513935"/>
                  <a:pt x="2921109" y="1605957"/>
                </a:cubicBezTo>
                <a:cubicBezTo>
                  <a:pt x="2914030" y="1610002"/>
                  <a:pt x="2906951" y="1599890"/>
                  <a:pt x="2913019" y="1594835"/>
                </a:cubicBezTo>
                <a:cubicBezTo>
                  <a:pt x="3030576" y="1496238"/>
                  <a:pt x="3234642" y="1380656"/>
                  <a:pt x="3443991" y="1373753"/>
                </a:cubicBezTo>
                <a:close/>
                <a:moveTo>
                  <a:pt x="0" y="0"/>
                </a:moveTo>
                <a:lnTo>
                  <a:pt x="115292" y="0"/>
                </a:lnTo>
                <a:lnTo>
                  <a:pt x="274676" y="0"/>
                </a:lnTo>
                <a:lnTo>
                  <a:pt x="3942724" y="0"/>
                </a:lnTo>
                <a:lnTo>
                  <a:pt x="3939432" y="53696"/>
                </a:lnTo>
                <a:cubicBezTo>
                  <a:pt x="3926286" y="139653"/>
                  <a:pt x="3890892" y="219541"/>
                  <a:pt x="3684598" y="334822"/>
                </a:cubicBezTo>
                <a:cubicBezTo>
                  <a:pt x="3918196" y="331789"/>
                  <a:pt x="3971792" y="185158"/>
                  <a:pt x="3981904" y="155833"/>
                </a:cubicBezTo>
                <a:cubicBezTo>
                  <a:pt x="4027411" y="317632"/>
                  <a:pt x="3993028" y="404599"/>
                  <a:pt x="3993028" y="404599"/>
                </a:cubicBezTo>
                <a:cubicBezTo>
                  <a:pt x="3940444" y="578533"/>
                  <a:pt x="3623924" y="771681"/>
                  <a:pt x="3433810" y="635163"/>
                </a:cubicBezTo>
                <a:cubicBezTo>
                  <a:pt x="2893805" y="156844"/>
                  <a:pt x="3099088" y="642242"/>
                  <a:pt x="2283013" y="464262"/>
                </a:cubicBezTo>
                <a:cubicBezTo>
                  <a:pt x="2277957" y="463251"/>
                  <a:pt x="2278968" y="455161"/>
                  <a:pt x="2284025" y="455161"/>
                </a:cubicBezTo>
                <a:cubicBezTo>
                  <a:pt x="2601556" y="444037"/>
                  <a:pt x="2854367" y="256957"/>
                  <a:pt x="2959536" y="115383"/>
                </a:cubicBezTo>
                <a:cubicBezTo>
                  <a:pt x="2963581" y="109315"/>
                  <a:pt x="2955491" y="101225"/>
                  <a:pt x="2949424" y="107293"/>
                </a:cubicBezTo>
                <a:cubicBezTo>
                  <a:pt x="2789647" y="273137"/>
                  <a:pt x="2362902" y="477408"/>
                  <a:pt x="1789525" y="314598"/>
                </a:cubicBezTo>
                <a:cubicBezTo>
                  <a:pt x="1719750" y="288306"/>
                  <a:pt x="1577164" y="254935"/>
                  <a:pt x="1564018" y="251900"/>
                </a:cubicBezTo>
                <a:cubicBezTo>
                  <a:pt x="1542782" y="245833"/>
                  <a:pt x="1554917" y="262013"/>
                  <a:pt x="1554917" y="262013"/>
                </a:cubicBezTo>
                <a:cubicBezTo>
                  <a:pt x="2567173" y="576510"/>
                  <a:pt x="2389194" y="907188"/>
                  <a:pt x="2389194" y="907188"/>
                </a:cubicBezTo>
                <a:cubicBezTo>
                  <a:pt x="2370992" y="796962"/>
                  <a:pt x="2292115" y="689770"/>
                  <a:pt x="2159641" y="613927"/>
                </a:cubicBezTo>
                <a:cubicBezTo>
                  <a:pt x="2258743" y="732242"/>
                  <a:pt x="2255710" y="818197"/>
                  <a:pt x="2255710" y="818197"/>
                </a:cubicBezTo>
                <a:cubicBezTo>
                  <a:pt x="2256721" y="837412"/>
                  <a:pt x="2256721" y="904154"/>
                  <a:pt x="2248631" y="897075"/>
                </a:cubicBezTo>
                <a:cubicBezTo>
                  <a:pt x="2238518" y="886963"/>
                  <a:pt x="2210203" y="755501"/>
                  <a:pt x="2071663" y="706960"/>
                </a:cubicBezTo>
                <a:cubicBezTo>
                  <a:pt x="2049416" y="701905"/>
                  <a:pt x="2063573" y="718085"/>
                  <a:pt x="2063573" y="718085"/>
                </a:cubicBezTo>
                <a:cubicBezTo>
                  <a:pt x="2150540" y="841456"/>
                  <a:pt x="2086831" y="984043"/>
                  <a:pt x="1981662" y="1090223"/>
                </a:cubicBezTo>
                <a:cubicBezTo>
                  <a:pt x="1992786" y="1084155"/>
                  <a:pt x="2003909" y="1077077"/>
                  <a:pt x="2015034" y="1068987"/>
                </a:cubicBezTo>
                <a:cubicBezTo>
                  <a:pt x="2088854" y="1009323"/>
                  <a:pt x="2150540" y="961794"/>
                  <a:pt x="2152563" y="876851"/>
                </a:cubicBezTo>
                <a:cubicBezTo>
                  <a:pt x="2152563" y="848535"/>
                  <a:pt x="2189978" y="899097"/>
                  <a:pt x="2193013" y="935503"/>
                </a:cubicBezTo>
                <a:cubicBezTo>
                  <a:pt x="2190990" y="1046740"/>
                  <a:pt x="2126271" y="1094268"/>
                  <a:pt x="2042337" y="1153931"/>
                </a:cubicBezTo>
                <a:cubicBezTo>
                  <a:pt x="1941212" y="1225730"/>
                  <a:pt x="1609524" y="1394608"/>
                  <a:pt x="1195925" y="1315731"/>
                </a:cubicBezTo>
                <a:cubicBezTo>
                  <a:pt x="1484130" y="1399664"/>
                  <a:pt x="1645929" y="1362248"/>
                  <a:pt x="1759188" y="1329888"/>
                </a:cubicBezTo>
                <a:cubicBezTo>
                  <a:pt x="1763233" y="1328876"/>
                  <a:pt x="1766267" y="1334944"/>
                  <a:pt x="1762222" y="1336967"/>
                </a:cubicBezTo>
                <a:cubicBezTo>
                  <a:pt x="1691435" y="1385506"/>
                  <a:pt x="1611546" y="1409776"/>
                  <a:pt x="1303117" y="1458316"/>
                </a:cubicBezTo>
                <a:cubicBezTo>
                  <a:pt x="1585254" y="1480563"/>
                  <a:pt x="1740986" y="1459328"/>
                  <a:pt x="1879527" y="1385506"/>
                </a:cubicBezTo>
                <a:cubicBezTo>
                  <a:pt x="1882560" y="1383484"/>
                  <a:pt x="1885594" y="1387529"/>
                  <a:pt x="1882560" y="1389551"/>
                </a:cubicBezTo>
                <a:cubicBezTo>
                  <a:pt x="1799638" y="1452248"/>
                  <a:pt x="1517501" y="1619104"/>
                  <a:pt x="1158509" y="1608992"/>
                </a:cubicBezTo>
                <a:cubicBezTo>
                  <a:pt x="1213116" y="1658542"/>
                  <a:pt x="1464916" y="1649442"/>
                  <a:pt x="1500309" y="1648430"/>
                </a:cubicBezTo>
                <a:cubicBezTo>
                  <a:pt x="1502332" y="1648430"/>
                  <a:pt x="1503344" y="1650453"/>
                  <a:pt x="1502332" y="1651464"/>
                </a:cubicBezTo>
                <a:cubicBezTo>
                  <a:pt x="1450759" y="1717194"/>
                  <a:pt x="1323342" y="1726296"/>
                  <a:pt x="1323342" y="1726296"/>
                </a:cubicBezTo>
                <a:cubicBezTo>
                  <a:pt x="1347612" y="1731352"/>
                  <a:pt x="1368848" y="1736409"/>
                  <a:pt x="1387050" y="1741465"/>
                </a:cubicBezTo>
                <a:cubicBezTo>
                  <a:pt x="1405252" y="1745509"/>
                  <a:pt x="1424467" y="1748544"/>
                  <a:pt x="1442669" y="1750566"/>
                </a:cubicBezTo>
                <a:cubicBezTo>
                  <a:pt x="1624693" y="1761689"/>
                  <a:pt x="1816830" y="1717194"/>
                  <a:pt x="1983684" y="1635284"/>
                </a:cubicBezTo>
                <a:cubicBezTo>
                  <a:pt x="1989752" y="1632250"/>
                  <a:pt x="2041326" y="1604947"/>
                  <a:pt x="2041326" y="1604947"/>
                </a:cubicBezTo>
                <a:cubicBezTo>
                  <a:pt x="2046382" y="1641352"/>
                  <a:pt x="2021101" y="1692925"/>
                  <a:pt x="1993797" y="1723262"/>
                </a:cubicBezTo>
                <a:cubicBezTo>
                  <a:pt x="1962449" y="1757644"/>
                  <a:pt x="1921999" y="1780903"/>
                  <a:pt x="1881549" y="1801128"/>
                </a:cubicBezTo>
                <a:cubicBezTo>
                  <a:pt x="1892672" y="1818319"/>
                  <a:pt x="1875482" y="1856746"/>
                  <a:pt x="1868403" y="1865847"/>
                </a:cubicBezTo>
                <a:cubicBezTo>
                  <a:pt x="1612558" y="2185401"/>
                  <a:pt x="1001766" y="1993265"/>
                  <a:pt x="1001766" y="1993265"/>
                </a:cubicBezTo>
                <a:cubicBezTo>
                  <a:pt x="1001766" y="1993265"/>
                  <a:pt x="1000754" y="1993265"/>
                  <a:pt x="999744" y="1993265"/>
                </a:cubicBezTo>
                <a:cubicBezTo>
                  <a:pt x="1145363" y="2093377"/>
                  <a:pt x="1362780" y="2123715"/>
                  <a:pt x="1477051" y="2115625"/>
                </a:cubicBezTo>
                <a:cubicBezTo>
                  <a:pt x="1479074" y="2115625"/>
                  <a:pt x="1480085" y="2117648"/>
                  <a:pt x="1478062" y="2118658"/>
                </a:cubicBezTo>
                <a:cubicBezTo>
                  <a:pt x="1447725" y="2137873"/>
                  <a:pt x="1347612" y="2158097"/>
                  <a:pt x="1337500" y="2160120"/>
                </a:cubicBezTo>
                <a:cubicBezTo>
                  <a:pt x="1571097" y="2180345"/>
                  <a:pt x="1753121" y="2096412"/>
                  <a:pt x="1830987" y="2044838"/>
                </a:cubicBezTo>
                <a:cubicBezTo>
                  <a:pt x="1837055" y="2040793"/>
                  <a:pt x="1845144" y="2048883"/>
                  <a:pt x="1840088" y="2054950"/>
                </a:cubicBezTo>
                <a:cubicBezTo>
                  <a:pt x="1765256" y="2154052"/>
                  <a:pt x="1717728" y="2182367"/>
                  <a:pt x="1610536" y="2209670"/>
                </a:cubicBezTo>
                <a:cubicBezTo>
                  <a:pt x="1399185" y="2261244"/>
                  <a:pt x="1159521" y="2246076"/>
                  <a:pt x="970417" y="2143940"/>
                </a:cubicBezTo>
                <a:cubicBezTo>
                  <a:pt x="1170644" y="2526190"/>
                  <a:pt x="1447725" y="2465516"/>
                  <a:pt x="1531659" y="2446302"/>
                </a:cubicBezTo>
                <a:cubicBezTo>
                  <a:pt x="1427500" y="2605067"/>
                  <a:pt x="1220195" y="2650574"/>
                  <a:pt x="1040194" y="2520123"/>
                </a:cubicBezTo>
                <a:cubicBezTo>
                  <a:pt x="1030081" y="2513044"/>
                  <a:pt x="1021991" y="2504955"/>
                  <a:pt x="1012890" y="2497875"/>
                </a:cubicBezTo>
                <a:cubicBezTo>
                  <a:pt x="890529" y="2709226"/>
                  <a:pt x="464795" y="2786080"/>
                  <a:pt x="585134" y="2905408"/>
                </a:cubicBezTo>
                <a:cubicBezTo>
                  <a:pt x="1526602" y="3840809"/>
                  <a:pt x="2443801" y="4164407"/>
                  <a:pt x="2443801" y="4164407"/>
                </a:cubicBezTo>
                <a:cubicBezTo>
                  <a:pt x="2521667" y="4282217"/>
                  <a:pt x="2602820" y="4452359"/>
                  <a:pt x="2680749" y="4641304"/>
                </a:cubicBezTo>
                <a:lnTo>
                  <a:pt x="2704586" y="4702819"/>
                </a:lnTo>
                <a:lnTo>
                  <a:pt x="274676" y="4702819"/>
                </a:lnTo>
                <a:lnTo>
                  <a:pt x="115292" y="4702819"/>
                </a:lnTo>
                <a:lnTo>
                  <a:pt x="0" y="4702819"/>
                </a:lnTo>
                <a:close/>
              </a:path>
            </a:pathLst>
          </a:custGeom>
          <a:solidFill>
            <a:srgbClr val="DAE5EA"/>
          </a:solidFill>
          <a:ln w="9176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de-DE" sz="1799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2048" y="5939875"/>
            <a:ext cx="2743200" cy="3651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fld id="{37665B88-FD67-4F3B-A14D-F78415BADBF4}" type="datetime1">
              <a:rPr lang="en-US" smtClean="0"/>
              <a:pPr/>
              <a:t>10/7/2021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048" y="3861049"/>
            <a:ext cx="8533024" cy="720080"/>
          </a:xfrm>
        </p:spPr>
        <p:txBody>
          <a:bodyPr lIns="0" tIns="0" rIns="0" bIns="0" anchor="b">
            <a:noAutofit/>
          </a:bodyPr>
          <a:lstStyle>
            <a:lvl1pPr algn="l">
              <a:defRPr sz="4794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48" y="4677552"/>
            <a:ext cx="8533024" cy="80519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131">
                <a:solidFill>
                  <a:schemeClr val="tx2"/>
                </a:solidFill>
              </a:defRPr>
            </a:lvl1pPr>
            <a:lvl2pPr marL="608853" indent="0" algn="ctr">
              <a:buNone/>
              <a:defRPr sz="2663"/>
            </a:lvl2pPr>
            <a:lvl3pPr marL="1217706" indent="0" algn="ctr">
              <a:buNone/>
              <a:defRPr sz="2397"/>
            </a:lvl3pPr>
            <a:lvl4pPr marL="1826560" indent="0" algn="ctr">
              <a:buNone/>
              <a:defRPr sz="2131"/>
            </a:lvl4pPr>
            <a:lvl5pPr marL="2435413" indent="0" algn="ctr">
              <a:buNone/>
              <a:defRPr sz="2131"/>
            </a:lvl5pPr>
            <a:lvl6pPr marL="3044266" indent="0" algn="ctr">
              <a:buNone/>
              <a:defRPr sz="2131"/>
            </a:lvl6pPr>
            <a:lvl7pPr marL="3653119" indent="0" algn="ctr">
              <a:buNone/>
              <a:defRPr sz="2131"/>
            </a:lvl7pPr>
            <a:lvl8pPr marL="4261973" indent="0" algn="ctr">
              <a:buNone/>
              <a:defRPr sz="2131"/>
            </a:lvl8pPr>
            <a:lvl9pPr marL="4870826" indent="0" algn="ctr">
              <a:buNone/>
              <a:defRPr sz="2131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="" xmlns:a16="http://schemas.microsoft.com/office/drawing/2014/main" id="{8AC3E5BE-9275-472F-AEB2-C4DA849B9A55}"/>
              </a:ext>
            </a:extLst>
          </p:cNvPr>
          <p:cNvGrpSpPr>
            <a:grpSpLocks noChangeAspect="1"/>
          </p:cNvGrpSpPr>
          <p:nvPr/>
        </p:nvGrpSpPr>
        <p:grpSpPr>
          <a:xfrm>
            <a:off x="697066" y="513162"/>
            <a:ext cx="2038561" cy="777968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8A45B3C2-1CA4-47B2-9CD9-00EEF9D615AF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="" xmlns:a16="http://schemas.microsoft.com/office/drawing/2014/main" id="{3243C064-66AF-4F89-A61C-8EAA80446B16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="" xmlns:a16="http://schemas.microsoft.com/office/drawing/2014/main" id="{5E875C2F-2AC0-45DD-9626-129486821205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="" xmlns:a16="http://schemas.microsoft.com/office/drawing/2014/main" id="{2F1F040A-4C25-4A9B-91CF-4997C0E3FA2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</p:grpSp>
    </p:spTree>
    <p:extLst>
      <p:ext uri="{BB962C8B-B14F-4D97-AF65-F5344CB8AC3E}">
        <p14:creationId xmlns="" xmlns:p14="http://schemas.microsoft.com/office/powerpoint/2010/main" val="238208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+ zwei Bilder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Inhaltsplatzhalter 9">
            <a:extLst>
              <a:ext uri="{FF2B5EF4-FFF2-40B4-BE49-F238E27FC236}">
                <a16:creationId xmlns="" xmlns:a16="http://schemas.microsoft.com/office/drawing/2014/main" id="{1ADE6869-998B-4809-AE43-C38E35BE8AA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67438" y="1894195"/>
            <a:ext cx="2989263" cy="465092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241004" marR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41004" marR="0" lvl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241004" lvl="0" indent="0">
              <a:buNone/>
            </a:pP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="" xmlns:a16="http://schemas.microsoft.com/office/drawing/2014/main" id="{BB574367-BB34-447D-A233-6E083CBE55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228138" y="1894193"/>
            <a:ext cx="2963863" cy="465092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241004" marR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41004" marR="0" lvl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241004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="" xmlns:a16="http://schemas.microsoft.com/office/drawing/2014/main" id="{7DFAE767-5641-4D3F-9095-84DF276507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385" y="1894195"/>
            <a:ext cx="5005916" cy="46509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="" xmlns:a16="http://schemas.microsoft.com/office/drawing/2014/main" id="{2D8BA4BA-FB64-43C5-A66D-4FDB44EE8E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7" y="1449389"/>
            <a:ext cx="5005916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397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5455038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360">
          <p15:clr>
            <a:srgbClr val="FBAE40"/>
          </p15:clr>
        </p15:guide>
        <p15:guide id="2" pos="432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al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>
            <a:extLst>
              <a:ext uri="{FF2B5EF4-FFF2-40B4-BE49-F238E27FC236}">
                <a16:creationId xmlns="" xmlns:a16="http://schemas.microsoft.com/office/drawing/2014/main" id="{7376B4C5-BE86-46E2-BB73-C84DD0D0A2B1}"/>
              </a:ext>
            </a:extLst>
          </p:cNvPr>
          <p:cNvGrpSpPr/>
          <p:nvPr/>
        </p:nvGrpSpPr>
        <p:grpSpPr>
          <a:xfrm>
            <a:off x="-6502" y="6593007"/>
            <a:ext cx="12198503" cy="263834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5" name="bk object 18">
              <a:extLst>
                <a:ext uri="{FF2B5EF4-FFF2-40B4-BE49-F238E27FC236}">
                  <a16:creationId xmlns="" xmlns:a16="http://schemas.microsoft.com/office/drawing/2014/main" id="{554B3AC1-FDFF-4DC3-9DC6-81F70D7AA0BB}"/>
                </a:ext>
              </a:extLst>
            </p:cNvPr>
            <p:cNvSpPr/>
            <p:nvPr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56" name="bk object 18">
              <a:extLst>
                <a:ext uri="{FF2B5EF4-FFF2-40B4-BE49-F238E27FC236}">
                  <a16:creationId xmlns="" xmlns:a16="http://schemas.microsoft.com/office/drawing/2014/main" id="{77DD96AE-1808-4743-8DCB-608D8DC68352}"/>
                </a:ext>
              </a:extLst>
            </p:cNvPr>
            <p:cNvSpPr/>
            <p:nvPr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57" name="Holder 3">
              <a:extLst>
                <a:ext uri="{FF2B5EF4-FFF2-40B4-BE49-F238E27FC236}">
                  <a16:creationId xmlns="" xmlns:a16="http://schemas.microsoft.com/office/drawing/2014/main" id="{DA1288D7-3EDD-4960-BA1A-AED8C420D139}"/>
                </a:ext>
              </a:extLst>
            </p:cNvPr>
            <p:cNvSpPr txBox="1">
              <a:spLocks/>
            </p:cNvSpPr>
            <p:nvPr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913">
                <a:spcBef>
                  <a:spcPts val="7"/>
                </a:spcBef>
              </a:pPr>
              <a:r>
                <a:rPr lang="de-DE" sz="1332" spc="13" dirty="0"/>
                <a:t>hhu.de</a:t>
              </a:r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4" name="Titel 1">
            <a:extLst>
              <a:ext uri="{FF2B5EF4-FFF2-40B4-BE49-F238E27FC236}">
                <a16:creationId xmlns=""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40" y="440669"/>
            <a:ext cx="3637049" cy="60235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7" name="Gerader Verbinder 46">
            <a:extLst>
              <a:ext uri="{FF2B5EF4-FFF2-40B4-BE49-F238E27FC236}">
                <a16:creationId xmlns="" xmlns:a16="http://schemas.microsoft.com/office/drawing/2014/main" id="{2A6B4FCA-16D8-4C61-9911-C6EBBA2E9614}"/>
              </a:ext>
            </a:extLst>
          </p:cNvPr>
          <p:cNvCxnSpPr>
            <a:cxnSpLocks/>
          </p:cNvCxnSpPr>
          <p:nvPr/>
        </p:nvCxnSpPr>
        <p:spPr>
          <a:xfrm>
            <a:off x="6167968" y="1298040"/>
            <a:ext cx="363652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6973DDC7-C42E-4F39-AF1D-5C1BA1202CB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-8041" y="-2"/>
            <a:ext cx="5703040" cy="654512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241004" marR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41004" marR="0" lvl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241004" lvl="0" indent="0">
              <a:buNone/>
            </a:pP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18E86CCD-5F3A-4D32-9430-6A5FA2D999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7437" y="1894195"/>
            <a:ext cx="5330296" cy="4644583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Textplatzhalter 9">
            <a:extLst>
              <a:ext uri="{FF2B5EF4-FFF2-40B4-BE49-F238E27FC236}">
                <a16:creationId xmlns="" xmlns:a16="http://schemas.microsoft.com/office/drawing/2014/main" id="{0932BE4D-D3DC-4293-B6F8-AD2578029F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438" y="1449389"/>
            <a:ext cx="5329239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397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43" name="Grafik 9">
            <a:extLst>
              <a:ext uri="{FF2B5EF4-FFF2-40B4-BE49-F238E27FC236}">
                <a16:creationId xmlns="" xmlns:a16="http://schemas.microsoft.com/office/drawing/2014/main" id="{C91C6619-4CF7-49A7-802B-6AF7FF4914DA}"/>
              </a:ext>
            </a:extLst>
          </p:cNvPr>
          <p:cNvGrpSpPr/>
          <p:nvPr/>
        </p:nvGrpSpPr>
        <p:grpSpPr>
          <a:xfrm>
            <a:off x="10321916" y="525078"/>
            <a:ext cx="1399107" cy="827140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5" name="Grafik 9">
              <a:extLst>
                <a:ext uri="{FF2B5EF4-FFF2-40B4-BE49-F238E27FC236}">
                  <a16:creationId xmlns="" xmlns:a16="http://schemas.microsoft.com/office/drawing/2014/main" id="{455B36EC-528F-4E97-93BF-21959E6FD9B9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9" name="Freihandform: Form 68">
                <a:extLst>
                  <a:ext uri="{FF2B5EF4-FFF2-40B4-BE49-F238E27FC236}">
                    <a16:creationId xmlns="" xmlns:a16="http://schemas.microsoft.com/office/drawing/2014/main" id="{91D309B1-63F8-4AB2-8EB2-1CAEF4C839A6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="" xmlns:a16="http://schemas.microsoft.com/office/drawing/2014/main" id="{A36242A3-7F74-4857-8FF1-ADD22CCD327C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="" xmlns:a16="http://schemas.microsoft.com/office/drawing/2014/main" id="{373027A2-4C51-4E71-A123-42FB987BF2B4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="" xmlns:a16="http://schemas.microsoft.com/office/drawing/2014/main" id="{A909C168-98E6-4FA2-8D75-923A389A4E9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="" xmlns:a16="http://schemas.microsoft.com/office/drawing/2014/main" id="{9A3716B3-558A-427F-BA0B-829497FC8881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="" xmlns:a16="http://schemas.microsoft.com/office/drawing/2014/main" id="{F8470D77-D85D-4975-9A60-9CE2E8808B2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  <p:sp>
          <p:nvSpPr>
            <p:cNvPr id="46" name="Freihandform: Form 45">
              <a:extLst>
                <a:ext uri="{FF2B5EF4-FFF2-40B4-BE49-F238E27FC236}">
                  <a16:creationId xmlns="" xmlns:a16="http://schemas.microsoft.com/office/drawing/2014/main" id="{BCF37C2F-5134-4162-BE90-58DA31D2F78C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="" xmlns:a16="http://schemas.microsoft.com/office/drawing/2014/main" id="{80B310A5-C7B4-461B-A746-BE06FBD16D53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="" xmlns:a16="http://schemas.microsoft.com/office/drawing/2014/main" id="{41295C12-5E33-43EE-8872-7957A8D8536C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grpSp>
          <p:nvGrpSpPr>
            <p:cNvPr id="50" name="Grafik 9">
              <a:extLst>
                <a:ext uri="{FF2B5EF4-FFF2-40B4-BE49-F238E27FC236}">
                  <a16:creationId xmlns="" xmlns:a16="http://schemas.microsoft.com/office/drawing/2014/main" id="{3A5FF387-F0B6-477E-998D-234DECE1DB1B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7" name="Freihandform: Form 66">
                <a:extLst>
                  <a:ext uri="{FF2B5EF4-FFF2-40B4-BE49-F238E27FC236}">
                    <a16:creationId xmlns="" xmlns:a16="http://schemas.microsoft.com/office/drawing/2014/main" id="{FE518397-1522-4A04-B6ED-00F9007F357A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="" xmlns:a16="http://schemas.microsoft.com/office/drawing/2014/main" id="{10063F5E-0004-4BCF-97BF-1F768B2194CF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="" xmlns:a16="http://schemas.microsoft.com/office/drawing/2014/main" id="{1A6F300E-3CC4-4B75-80D8-A919F613F4A3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grpSp>
          <p:nvGrpSpPr>
            <p:cNvPr id="52" name="Grafik 9">
              <a:extLst>
                <a:ext uri="{FF2B5EF4-FFF2-40B4-BE49-F238E27FC236}">
                  <a16:creationId xmlns="" xmlns:a16="http://schemas.microsoft.com/office/drawing/2014/main" id="{04AC514E-52CF-4856-ADD0-332C339C4D48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5" name="Freihandform: Form 64">
                <a:extLst>
                  <a:ext uri="{FF2B5EF4-FFF2-40B4-BE49-F238E27FC236}">
                    <a16:creationId xmlns="" xmlns:a16="http://schemas.microsoft.com/office/drawing/2014/main" id="{546461AE-92FF-428D-A949-FB0BA0C40486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="" xmlns:a16="http://schemas.microsoft.com/office/drawing/2014/main" id="{E965C189-A801-452A-859F-28368D6503EA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="" xmlns:a16="http://schemas.microsoft.com/office/drawing/2014/main" id="{6B42D9CC-533D-471D-AE03-C7814754949F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="" xmlns:a16="http://schemas.microsoft.com/office/drawing/2014/main" id="{1CA820B0-ACB2-443B-BBD2-E5DA3D05A48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="" xmlns:a16="http://schemas.microsoft.com/office/drawing/2014/main" id="{958C57C2-4634-4F2D-AAFF-837FFB064E0F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grpSp>
          <p:nvGrpSpPr>
            <p:cNvPr id="60" name="Grafik 9">
              <a:extLst>
                <a:ext uri="{FF2B5EF4-FFF2-40B4-BE49-F238E27FC236}">
                  <a16:creationId xmlns="" xmlns:a16="http://schemas.microsoft.com/office/drawing/2014/main" id="{FD7A4790-53F8-44AD-B4D7-867D12B3CFB1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61" name="Freihandform: Form 60">
                <a:extLst>
                  <a:ext uri="{FF2B5EF4-FFF2-40B4-BE49-F238E27FC236}">
                    <a16:creationId xmlns="" xmlns:a16="http://schemas.microsoft.com/office/drawing/2014/main" id="{360B4408-9AA2-45E3-BA56-27796B0DA924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="" xmlns:a16="http://schemas.microsoft.com/office/drawing/2014/main" id="{A4F7D52C-F51B-4EFD-812F-B2EE83A760E2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="" xmlns:a16="http://schemas.microsoft.com/office/drawing/2014/main" id="{4EC28B88-2DCA-403B-A59C-F6B806C02DBB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="" xmlns:a16="http://schemas.microsoft.com/office/drawing/2014/main" id="{8EA9E0D8-953E-4386-A47D-85043DF818F8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76632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alt + zwei Bilder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pieren 54">
            <a:extLst>
              <a:ext uri="{FF2B5EF4-FFF2-40B4-BE49-F238E27FC236}">
                <a16:creationId xmlns="" xmlns:a16="http://schemas.microsoft.com/office/drawing/2014/main" id="{CBB2739F-531B-406E-B9AE-7F5955A4C086}"/>
              </a:ext>
            </a:extLst>
          </p:cNvPr>
          <p:cNvGrpSpPr/>
          <p:nvPr/>
        </p:nvGrpSpPr>
        <p:grpSpPr>
          <a:xfrm>
            <a:off x="-6502" y="6593007"/>
            <a:ext cx="12198503" cy="263834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6" name="bk object 18">
              <a:extLst>
                <a:ext uri="{FF2B5EF4-FFF2-40B4-BE49-F238E27FC236}">
                  <a16:creationId xmlns="" xmlns:a16="http://schemas.microsoft.com/office/drawing/2014/main" id="{10BD749C-F32D-4FA0-8B2F-E4376F4459C1}"/>
                </a:ext>
              </a:extLst>
            </p:cNvPr>
            <p:cNvSpPr/>
            <p:nvPr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57" name="bk object 18">
              <a:extLst>
                <a:ext uri="{FF2B5EF4-FFF2-40B4-BE49-F238E27FC236}">
                  <a16:creationId xmlns="" xmlns:a16="http://schemas.microsoft.com/office/drawing/2014/main" id="{75AD1741-5FE5-4A33-9577-F1F4588F6C91}"/>
                </a:ext>
              </a:extLst>
            </p:cNvPr>
            <p:cNvSpPr/>
            <p:nvPr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58" name="Holder 3">
              <a:extLst>
                <a:ext uri="{FF2B5EF4-FFF2-40B4-BE49-F238E27FC236}">
                  <a16:creationId xmlns="" xmlns:a16="http://schemas.microsoft.com/office/drawing/2014/main" id="{BF81CE3E-1239-4D0D-8337-4AABB0EB94BE}"/>
                </a:ext>
              </a:extLst>
            </p:cNvPr>
            <p:cNvSpPr txBox="1">
              <a:spLocks/>
            </p:cNvSpPr>
            <p:nvPr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913">
                <a:spcBef>
                  <a:spcPts val="7"/>
                </a:spcBef>
              </a:pPr>
              <a:r>
                <a:rPr lang="de-DE" sz="1332" spc="13" dirty="0"/>
                <a:t>hhu.de</a:t>
              </a:r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4" name="Titel 1">
            <a:extLst>
              <a:ext uri="{FF2B5EF4-FFF2-40B4-BE49-F238E27FC236}">
                <a16:creationId xmlns="" xmlns:a16="http://schemas.microsoft.com/office/drawing/2014/main" id="{A4C0BC30-E626-4EC3-B52E-EC6CECC18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40" y="440669"/>
            <a:ext cx="3637049" cy="602352"/>
          </a:xfrm>
        </p:spPr>
        <p:txBody>
          <a:bodyPr/>
          <a:lstStyle/>
          <a:p>
            <a:r>
              <a:rPr lang="de-DE" dirty="0"/>
              <a:t>Titel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="" xmlns:a16="http://schemas.microsoft.com/office/drawing/2014/main" id="{C79038B0-AD42-42B7-8D15-303CEBA1DC4C}"/>
              </a:ext>
            </a:extLst>
          </p:cNvPr>
          <p:cNvCxnSpPr>
            <a:cxnSpLocks/>
          </p:cNvCxnSpPr>
          <p:nvPr/>
        </p:nvCxnSpPr>
        <p:spPr>
          <a:xfrm>
            <a:off x="6167968" y="1298040"/>
            <a:ext cx="3636521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D9464C44-AFA3-4DC5-AA03-2798F14ED87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" y="1"/>
            <a:ext cx="5701679" cy="3237530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241004" marR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41004" marR="0" lvl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241004" lvl="0" indent="0">
              <a:buNone/>
            </a:pP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="" xmlns:a16="http://schemas.microsoft.com/office/drawing/2014/main" id="{BE691ED2-3E52-4E4A-9F7C-C8A1129667C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" y="3321051"/>
            <a:ext cx="5701679" cy="3224069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241004" marR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41004" marR="0" lvl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241004" lvl="0" indent="0">
              <a:buNone/>
            </a:pPr>
            <a:endParaRPr lang="de-DE" dirty="0"/>
          </a:p>
        </p:txBody>
      </p:sp>
      <p:sp>
        <p:nvSpPr>
          <p:cNvPr id="49" name="Textplatzhalter 6">
            <a:extLst>
              <a:ext uri="{FF2B5EF4-FFF2-40B4-BE49-F238E27FC236}">
                <a16:creationId xmlns="" xmlns:a16="http://schemas.microsoft.com/office/drawing/2014/main" id="{7826728D-0439-4A76-A6FC-AAE7B4BDFA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7437" y="1894195"/>
            <a:ext cx="5333691" cy="4644583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Textplatzhalter 9">
            <a:extLst>
              <a:ext uri="{FF2B5EF4-FFF2-40B4-BE49-F238E27FC236}">
                <a16:creationId xmlns="" xmlns:a16="http://schemas.microsoft.com/office/drawing/2014/main" id="{6CA70A77-A6F0-4164-8C3A-0A11A527FA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2985" y="1449389"/>
            <a:ext cx="5333691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397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43" name="Grafik 9">
            <a:extLst>
              <a:ext uri="{FF2B5EF4-FFF2-40B4-BE49-F238E27FC236}">
                <a16:creationId xmlns="" xmlns:a16="http://schemas.microsoft.com/office/drawing/2014/main" id="{076F09CB-2CC2-4309-BDB1-67804947A214}"/>
              </a:ext>
            </a:extLst>
          </p:cNvPr>
          <p:cNvGrpSpPr/>
          <p:nvPr/>
        </p:nvGrpSpPr>
        <p:grpSpPr>
          <a:xfrm>
            <a:off x="10321916" y="525078"/>
            <a:ext cx="1399107" cy="827140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5" name="Grafik 9">
              <a:extLst>
                <a:ext uri="{FF2B5EF4-FFF2-40B4-BE49-F238E27FC236}">
                  <a16:creationId xmlns="" xmlns:a16="http://schemas.microsoft.com/office/drawing/2014/main" id="{AE4D5FB2-1354-4A1C-9AC6-94BA47AFA657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70" name="Freihandform: Form 69">
                <a:extLst>
                  <a:ext uri="{FF2B5EF4-FFF2-40B4-BE49-F238E27FC236}">
                    <a16:creationId xmlns="" xmlns:a16="http://schemas.microsoft.com/office/drawing/2014/main" id="{FE59B463-359E-41D0-BD04-1F9F20933BC7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="" xmlns:a16="http://schemas.microsoft.com/office/drawing/2014/main" id="{0FB2DBB2-6B23-44DE-BAFF-BA7815BDA3A9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="" xmlns:a16="http://schemas.microsoft.com/office/drawing/2014/main" id="{0F2E9D98-4AD9-4DB8-99C6-0DF7955D45BD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="" xmlns:a16="http://schemas.microsoft.com/office/drawing/2014/main" id="{D351D8E0-4F29-4BBF-9D49-14AAEB93E919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="" xmlns:a16="http://schemas.microsoft.com/office/drawing/2014/main" id="{DCB72BFE-8B60-40AD-87F8-487863D43F75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="" xmlns:a16="http://schemas.microsoft.com/office/drawing/2014/main" id="{52E0BA5A-CC65-4BB8-81BB-4CB15A4D8CF1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  <p:sp>
          <p:nvSpPr>
            <p:cNvPr id="46" name="Freihandform: Form 45">
              <a:extLst>
                <a:ext uri="{FF2B5EF4-FFF2-40B4-BE49-F238E27FC236}">
                  <a16:creationId xmlns="" xmlns:a16="http://schemas.microsoft.com/office/drawing/2014/main" id="{359051EF-44DD-407B-AE1C-A76EDF0E837C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="" xmlns:a16="http://schemas.microsoft.com/office/drawing/2014/main" id="{C0514696-52F1-48B2-96C8-A3E4798980DC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="" xmlns:a16="http://schemas.microsoft.com/office/drawing/2014/main" id="{E0DDF57D-AA32-45B9-BDC9-86A24A39DB9E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grpSp>
          <p:nvGrpSpPr>
            <p:cNvPr id="51" name="Grafik 9">
              <a:extLst>
                <a:ext uri="{FF2B5EF4-FFF2-40B4-BE49-F238E27FC236}">
                  <a16:creationId xmlns="" xmlns:a16="http://schemas.microsoft.com/office/drawing/2014/main" id="{E7679A7C-9589-4CF8-9F8D-7E3A97D84278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8" name="Freihandform: Form 67">
                <a:extLst>
                  <a:ext uri="{FF2B5EF4-FFF2-40B4-BE49-F238E27FC236}">
                    <a16:creationId xmlns="" xmlns:a16="http://schemas.microsoft.com/office/drawing/2014/main" id="{C32EB792-112B-4098-B905-0403E3AB3D3B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="" xmlns:a16="http://schemas.microsoft.com/office/drawing/2014/main" id="{2364557F-298E-4BF1-8A6D-06EF159C2726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  <p:sp>
          <p:nvSpPr>
            <p:cNvPr id="52" name="Freihandform: Form 51">
              <a:extLst>
                <a:ext uri="{FF2B5EF4-FFF2-40B4-BE49-F238E27FC236}">
                  <a16:creationId xmlns="" xmlns:a16="http://schemas.microsoft.com/office/drawing/2014/main" id="{9C8A17D1-D5DE-42B7-8090-E7E649D8A805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grpSp>
          <p:nvGrpSpPr>
            <p:cNvPr id="53" name="Grafik 9">
              <a:extLst>
                <a:ext uri="{FF2B5EF4-FFF2-40B4-BE49-F238E27FC236}">
                  <a16:creationId xmlns="" xmlns:a16="http://schemas.microsoft.com/office/drawing/2014/main" id="{36D757E1-23B8-4B97-B880-F711EC0DB08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="" xmlns:a16="http://schemas.microsoft.com/office/drawing/2014/main" id="{E1960764-ED10-4D2C-88D0-696068264BC5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="" xmlns:a16="http://schemas.microsoft.com/office/drawing/2014/main" id="{E6C9C067-792C-4C17-A5B3-D48C1665DD24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="" xmlns:a16="http://schemas.microsoft.com/office/drawing/2014/main" id="{960872F2-485E-4F8B-8FCC-FC63006E79D3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="" xmlns:a16="http://schemas.microsoft.com/office/drawing/2014/main" id="{4E07D7C9-0535-4673-8091-4F17D0B62650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="" xmlns:a16="http://schemas.microsoft.com/office/drawing/2014/main" id="{9B0B4093-9FAE-4FEC-9671-D0091528BD5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grpSp>
          <p:nvGrpSpPr>
            <p:cNvPr id="61" name="Grafik 9">
              <a:extLst>
                <a:ext uri="{FF2B5EF4-FFF2-40B4-BE49-F238E27FC236}">
                  <a16:creationId xmlns="" xmlns:a16="http://schemas.microsoft.com/office/drawing/2014/main" id="{D5D00B8F-439D-4A9C-AC31-D90D9CFAFF16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="" xmlns:a16="http://schemas.microsoft.com/office/drawing/2014/main" id="{A0B59116-9AC3-488B-B418-57F05127DD42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="" xmlns:a16="http://schemas.microsoft.com/office/drawing/2014/main" id="{ED6E8E7E-1035-4870-8608-70848BB2B703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="" xmlns:a16="http://schemas.microsoft.com/office/drawing/2014/main" id="{0A256F68-56C7-4D5B-BCCD-3A6858B05732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="" xmlns:a16="http://schemas.microsoft.com/office/drawing/2014/main" id="{4EEEE710-875E-4346-9F6D-CFFB3EF72B31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20429947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571">
          <p15:clr>
            <a:srgbClr val="FBAE40"/>
          </p15:clr>
        </p15:guide>
        <p15:guide id="2" orient="horz" pos="153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+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3133C81B-6C39-4BD5-9BF9-8617341D801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1894195"/>
            <a:ext cx="6059488" cy="465092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241004" marR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41004" marR="0" lvl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241004" lvl="0" indent="0">
              <a:buNone/>
            </a:pPr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="" xmlns:a16="http://schemas.microsoft.com/office/drawing/2014/main" id="{915B8044-0142-42E8-8428-B098000CEBD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2512" y="1894195"/>
            <a:ext cx="6059488" cy="465092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241004" marR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41004" marR="0" lvl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241004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="" xmlns:a16="http://schemas.microsoft.com/office/drawing/2014/main" id="{DCD8515B-3FAA-49D1-9325-FCE6A6E2CA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6" y="1449389"/>
            <a:ext cx="10801351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397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1491060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63">
          <p15:clr>
            <a:srgbClr val="FBAE40"/>
          </p15:clr>
        </p15:guide>
        <p15:guide id="2" pos="289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+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CC021923-B745-4638-A634-E1DA375F90E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" y="1894193"/>
            <a:ext cx="3971927" cy="465092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241004" marR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41004" marR="0" lvl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241004" lvl="0" indent="0">
              <a:buNone/>
            </a:pP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="" xmlns:a16="http://schemas.microsoft.com/office/drawing/2014/main" id="{47556F71-EDA3-472E-9372-CE0F4A69672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043363" y="1894195"/>
            <a:ext cx="4105275" cy="465092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241004" marR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41004" marR="0" lvl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241004" lvl="0" indent="0">
              <a:buNone/>
            </a:pPr>
            <a:endParaRPr lang="de-DE" dirty="0"/>
          </a:p>
        </p:txBody>
      </p:sp>
      <p:sp>
        <p:nvSpPr>
          <p:cNvPr id="12" name="Inhaltsplatzhalter 3">
            <a:extLst>
              <a:ext uri="{FF2B5EF4-FFF2-40B4-BE49-F238E27FC236}">
                <a16:creationId xmlns="" xmlns:a16="http://schemas.microsoft.com/office/drawing/2014/main" id="{C1ADC803-A245-408E-AB12-EC54C19B510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220078" y="1894195"/>
            <a:ext cx="3971924" cy="465092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241004" marR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41004" marR="0" lvl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241004" lvl="0" indent="0">
              <a:buNone/>
            </a:pP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="" xmlns:a16="http://schemas.microsoft.com/office/drawing/2014/main" id="{8BF9FAA4-D548-4161-842B-AA7FC87A01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449389"/>
            <a:ext cx="10801351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397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80519086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910">
          <p15:clr>
            <a:srgbClr val="FBAE40"/>
          </p15:clr>
        </p15:guide>
        <p15:guide id="3" pos="3850">
          <p15:clr>
            <a:srgbClr val="FBAE40"/>
          </p15:clr>
        </p15:guide>
        <p15:guide id="4" pos="3884">
          <p15:clr>
            <a:srgbClr val="FBAE40"/>
          </p15:clr>
        </p15:guide>
        <p15:guide id="5" pos="187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berschrift + Bild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9F40F789-6719-4203-8D60-D2478F65170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894193"/>
            <a:ext cx="12192000" cy="465092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241004" marR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41004" marR="0" lvl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241004" lvl="0" indent="0">
              <a:buNone/>
            </a:pP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="" xmlns:a16="http://schemas.microsoft.com/office/drawing/2014/main" id="{C7107210-3CE2-4AF7-87A5-802B65D926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449389"/>
            <a:ext cx="10801351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397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303295393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1979">
          <p15:clr>
            <a:srgbClr val="FBAE40"/>
          </p15:clr>
        </p15:guide>
        <p15:guide id="2" orient="horz" pos="2014">
          <p15:clr>
            <a:srgbClr val="FBAE40"/>
          </p15:clr>
        </p15:guide>
        <p15:guide id="3" pos="2863">
          <p15:clr>
            <a:srgbClr val="FBAE40"/>
          </p15:clr>
        </p15:guide>
        <p15:guide id="4" pos="2897">
          <p15:clr>
            <a:srgbClr val="FBAE40"/>
          </p15:clr>
        </p15:guide>
        <p15:guide id="5" pos="1928">
          <p15:clr>
            <a:srgbClr val="FBAE40"/>
          </p15:clr>
        </p15:guide>
        <p15:guide id="6" pos="1894">
          <p15:clr>
            <a:srgbClr val="FBAE40"/>
          </p15:clr>
        </p15:guide>
        <p15:guide id="7" pos="958">
          <p15:clr>
            <a:srgbClr val="FBAE40"/>
          </p15:clr>
        </p15:guide>
        <p15:guide id="8" pos="924">
          <p15:clr>
            <a:srgbClr val="FBAE40"/>
          </p15:clr>
        </p15:guide>
        <p15:guide id="9" pos="4309">
          <p15:clr>
            <a:srgbClr val="FBAE40"/>
          </p15:clr>
        </p15:guide>
        <p15:guide id="10" pos="434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platzhalter 9">
            <a:extLst>
              <a:ext uri="{FF2B5EF4-FFF2-40B4-BE49-F238E27FC236}">
                <a16:creationId xmlns="" xmlns:a16="http://schemas.microsoft.com/office/drawing/2014/main" id="{0CC4D937-7F2F-4AE2-8EDF-C7E85BCB25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449389"/>
            <a:ext cx="10801351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397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797873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46BC85E-9658-4D4D-BDC1-B9AA54CC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A450C059-9EF2-4BF6-ACD1-CD0A42FA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4FF95CDF-AED9-4575-BFCF-0B8549E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81873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59004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="" xmlns:a16="http://schemas.microsoft.com/office/drawing/2014/main" id="{4F2D883D-86A1-4B38-BBBC-81F258AD3664}"/>
              </a:ext>
            </a:extLst>
          </p:cNvPr>
          <p:cNvGrpSpPr/>
          <p:nvPr/>
        </p:nvGrpSpPr>
        <p:grpSpPr>
          <a:xfrm>
            <a:off x="-6502" y="6593007"/>
            <a:ext cx="12198503" cy="263834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1" name="bk object 18">
              <a:extLst>
                <a:ext uri="{FF2B5EF4-FFF2-40B4-BE49-F238E27FC236}">
                  <a16:creationId xmlns="" xmlns:a16="http://schemas.microsoft.com/office/drawing/2014/main" id="{A0B87E1F-4D99-4450-9167-085B1ECC6BB2}"/>
                </a:ext>
              </a:extLst>
            </p:cNvPr>
            <p:cNvSpPr/>
            <p:nvPr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52" name="bk object 18">
              <a:extLst>
                <a:ext uri="{FF2B5EF4-FFF2-40B4-BE49-F238E27FC236}">
                  <a16:creationId xmlns="" xmlns:a16="http://schemas.microsoft.com/office/drawing/2014/main" id="{29147ACE-4C7A-4AC3-A60F-A813EE08D57E}"/>
                </a:ext>
              </a:extLst>
            </p:cNvPr>
            <p:cNvSpPr/>
            <p:nvPr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53" name="Holder 3">
              <a:extLst>
                <a:ext uri="{FF2B5EF4-FFF2-40B4-BE49-F238E27FC236}">
                  <a16:creationId xmlns="" xmlns:a16="http://schemas.microsoft.com/office/drawing/2014/main" id="{3187F65C-802F-454B-B4D7-B16EEF26A624}"/>
                </a:ext>
              </a:extLst>
            </p:cNvPr>
            <p:cNvSpPr txBox="1">
              <a:spLocks/>
            </p:cNvSpPr>
            <p:nvPr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913">
                <a:spcBef>
                  <a:spcPts val="7"/>
                </a:spcBef>
              </a:pPr>
              <a:r>
                <a:rPr lang="de-DE" sz="1332" spc="13" dirty="0"/>
                <a:t>hhu.de</a:t>
              </a:r>
            </a:p>
          </p:txBody>
        </p:sp>
      </p:grp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894" y="4041069"/>
            <a:ext cx="6372783" cy="12241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3B9C8E9F-01A9-4CE0-8030-B76B3BE38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8921" t="8747" b="17591"/>
          <a:stretch>
            <a:fillRect/>
          </a:stretch>
        </p:blipFill>
        <p:spPr>
          <a:xfrm>
            <a:off x="0" y="0"/>
            <a:ext cx="4975944" cy="6545120"/>
          </a:xfrm>
          <a:custGeom>
            <a:avLst/>
            <a:gdLst>
              <a:gd name="connsiteX0" fmla="*/ 0 w 5015880"/>
              <a:gd name="connsiteY0" fmla="*/ 0 h 6597650"/>
              <a:gd name="connsiteX1" fmla="*/ 5015880 w 5015880"/>
              <a:gd name="connsiteY1" fmla="*/ 0 h 6597650"/>
              <a:gd name="connsiteX2" fmla="*/ 5015880 w 5015880"/>
              <a:gd name="connsiteY2" fmla="*/ 6597650 h 6597650"/>
              <a:gd name="connsiteX3" fmla="*/ 0 w 5015880"/>
              <a:gd name="connsiteY3" fmla="*/ 6597650 h 659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5880" h="6597650">
                <a:moveTo>
                  <a:pt x="0" y="0"/>
                </a:moveTo>
                <a:lnTo>
                  <a:pt x="5015880" y="0"/>
                </a:lnTo>
                <a:lnTo>
                  <a:pt x="5015880" y="6597650"/>
                </a:lnTo>
                <a:lnTo>
                  <a:pt x="0" y="6597650"/>
                </a:lnTo>
                <a:close/>
              </a:path>
            </a:pathLst>
          </a:custGeom>
        </p:spPr>
      </p:pic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42" name="Grafik 9">
            <a:extLst>
              <a:ext uri="{FF2B5EF4-FFF2-40B4-BE49-F238E27FC236}">
                <a16:creationId xmlns="" xmlns:a16="http://schemas.microsoft.com/office/drawing/2014/main" id="{4667E34A-CC7E-4835-9AC5-FE237F81C03D}"/>
              </a:ext>
            </a:extLst>
          </p:cNvPr>
          <p:cNvGrpSpPr/>
          <p:nvPr/>
        </p:nvGrpSpPr>
        <p:grpSpPr>
          <a:xfrm>
            <a:off x="10321916" y="525078"/>
            <a:ext cx="1399107" cy="827140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3" name="Grafik 9">
              <a:extLst>
                <a:ext uri="{FF2B5EF4-FFF2-40B4-BE49-F238E27FC236}">
                  <a16:creationId xmlns="" xmlns:a16="http://schemas.microsoft.com/office/drawing/2014/main" id="{626385F0-EFB3-4177-8D2F-2F9907091087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="" xmlns:a16="http://schemas.microsoft.com/office/drawing/2014/main" id="{6808F36E-77C0-40F5-86F8-7030FC5D0DFD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="" xmlns:a16="http://schemas.microsoft.com/office/drawing/2014/main" id="{46CD7CF4-F97B-47E8-A3F8-5B427518485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="" xmlns:a16="http://schemas.microsoft.com/office/drawing/2014/main" id="{5C9615FD-3950-4AAF-91D1-B7E0D1523EB1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="" xmlns:a16="http://schemas.microsoft.com/office/drawing/2014/main" id="{6D61BCB8-A392-44BE-9B58-0C8894F2C6E3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="" xmlns:a16="http://schemas.microsoft.com/office/drawing/2014/main" id="{5651F35B-CB90-42B4-A471-984346A049EA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="" xmlns:a16="http://schemas.microsoft.com/office/drawing/2014/main" id="{8CE6B607-72CF-4173-94CC-C59F836899D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  <p:sp>
          <p:nvSpPr>
            <p:cNvPr id="44" name="Freihandform: Form 43">
              <a:extLst>
                <a:ext uri="{FF2B5EF4-FFF2-40B4-BE49-F238E27FC236}">
                  <a16:creationId xmlns="" xmlns:a16="http://schemas.microsoft.com/office/drawing/2014/main" id="{500087AB-383E-4624-A927-873B03065E80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="" xmlns:a16="http://schemas.microsoft.com/office/drawing/2014/main" id="{22AA03D7-3F03-4C4F-A0C9-836B56272C8C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="" xmlns:a16="http://schemas.microsoft.com/office/drawing/2014/main" id="{908EC93F-835E-4D0F-A675-2F99EC043AA5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grpSp>
          <p:nvGrpSpPr>
            <p:cNvPr id="47" name="Grafik 9">
              <a:extLst>
                <a:ext uri="{FF2B5EF4-FFF2-40B4-BE49-F238E27FC236}">
                  <a16:creationId xmlns="" xmlns:a16="http://schemas.microsoft.com/office/drawing/2014/main" id="{2CEF44ED-A72E-4351-9881-F8B58E7CA517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4" name="Freihandform: Form 63">
                <a:extLst>
                  <a:ext uri="{FF2B5EF4-FFF2-40B4-BE49-F238E27FC236}">
                    <a16:creationId xmlns="" xmlns:a16="http://schemas.microsoft.com/office/drawing/2014/main" id="{38C57ED4-5249-44F6-A846-8A50E1B0A8A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="" xmlns:a16="http://schemas.microsoft.com/office/drawing/2014/main" id="{A3174859-C1AB-4E2C-AD75-5F35D1D33C1A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  <p:sp>
          <p:nvSpPr>
            <p:cNvPr id="48" name="Freihandform: Form 47">
              <a:extLst>
                <a:ext uri="{FF2B5EF4-FFF2-40B4-BE49-F238E27FC236}">
                  <a16:creationId xmlns="" xmlns:a16="http://schemas.microsoft.com/office/drawing/2014/main" id="{2C5BCA75-4F93-46B4-878A-E68AC698764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grpSp>
          <p:nvGrpSpPr>
            <p:cNvPr id="49" name="Grafik 9">
              <a:extLst>
                <a:ext uri="{FF2B5EF4-FFF2-40B4-BE49-F238E27FC236}">
                  <a16:creationId xmlns="" xmlns:a16="http://schemas.microsoft.com/office/drawing/2014/main" id="{BCECBBC6-DE4D-4DC8-8D21-F5528013426A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="" xmlns:a16="http://schemas.microsoft.com/office/drawing/2014/main" id="{BCE4B876-F0A5-4F73-BBFF-C3F17D7B5C7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="" xmlns:a16="http://schemas.microsoft.com/office/drawing/2014/main" id="{45E2AB3D-28C9-4DA2-9CAC-58EAE4EB09DB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="" xmlns:a16="http://schemas.microsoft.com/office/drawing/2014/main" id="{CDA3BF75-3E56-4B78-B7D6-F84532C639D5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="" xmlns:a16="http://schemas.microsoft.com/office/drawing/2014/main" id="{33376168-99F8-4715-AF4C-8EE786D54481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="" xmlns:a16="http://schemas.microsoft.com/office/drawing/2014/main" id="{EC324BE3-07EF-4C6E-9A11-992391FDED69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grpSp>
          <p:nvGrpSpPr>
            <p:cNvPr id="57" name="Grafik 9">
              <a:extLst>
                <a:ext uri="{FF2B5EF4-FFF2-40B4-BE49-F238E27FC236}">
                  <a16:creationId xmlns="" xmlns:a16="http://schemas.microsoft.com/office/drawing/2014/main" id="{2E5DE4CB-903E-4460-9F03-DE6427A3C0A8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58" name="Freihandform: Form 57">
                <a:extLst>
                  <a:ext uri="{FF2B5EF4-FFF2-40B4-BE49-F238E27FC236}">
                    <a16:creationId xmlns="" xmlns:a16="http://schemas.microsoft.com/office/drawing/2014/main" id="{44D50118-5ACB-41E0-AC63-9E2D51DEF863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="" xmlns:a16="http://schemas.microsoft.com/office/drawing/2014/main" id="{8E08ECA6-CD33-45EB-90A7-60C724D72EE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="" xmlns:a16="http://schemas.microsoft.com/office/drawing/2014/main" id="{4E5B9455-EFA6-4E2C-ADFA-01DEA81D9373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="" xmlns:a16="http://schemas.microsoft.com/office/drawing/2014/main" id="{E6E39BDF-EF42-4AB6-B762-15EEF4205FD7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76608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ieren 25">
            <a:extLst>
              <a:ext uri="{FF2B5EF4-FFF2-40B4-BE49-F238E27FC236}">
                <a16:creationId xmlns="" xmlns:a16="http://schemas.microsoft.com/office/drawing/2014/main" id="{2A319C61-FBE7-466D-8041-BA328224720B}"/>
              </a:ext>
            </a:extLst>
          </p:cNvPr>
          <p:cNvGrpSpPr/>
          <p:nvPr/>
        </p:nvGrpSpPr>
        <p:grpSpPr>
          <a:xfrm>
            <a:off x="-6502" y="6593007"/>
            <a:ext cx="12198503" cy="263834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27" name="bk object 18">
              <a:extLst>
                <a:ext uri="{FF2B5EF4-FFF2-40B4-BE49-F238E27FC236}">
                  <a16:creationId xmlns="" xmlns:a16="http://schemas.microsoft.com/office/drawing/2014/main" id="{6943C0CE-1EA2-499D-ACFC-7FAE777D4885}"/>
                </a:ext>
              </a:extLst>
            </p:cNvPr>
            <p:cNvSpPr/>
            <p:nvPr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28" name="bk object 18">
              <a:extLst>
                <a:ext uri="{FF2B5EF4-FFF2-40B4-BE49-F238E27FC236}">
                  <a16:creationId xmlns="" xmlns:a16="http://schemas.microsoft.com/office/drawing/2014/main" id="{C64DCA2F-E670-44CF-8CCD-A8817BCDFE08}"/>
                </a:ext>
              </a:extLst>
            </p:cNvPr>
            <p:cNvSpPr/>
            <p:nvPr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29" name="Holder 3">
              <a:extLst>
                <a:ext uri="{FF2B5EF4-FFF2-40B4-BE49-F238E27FC236}">
                  <a16:creationId xmlns="" xmlns:a16="http://schemas.microsoft.com/office/drawing/2014/main" id="{39C16D6C-600C-4A10-95E4-95BF4999FC19}"/>
                </a:ext>
              </a:extLst>
            </p:cNvPr>
            <p:cNvSpPr txBox="1">
              <a:spLocks/>
            </p:cNvSpPr>
            <p:nvPr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913">
                <a:spcBef>
                  <a:spcPts val="7"/>
                </a:spcBef>
              </a:pPr>
              <a:r>
                <a:rPr lang="de-DE" sz="1332" spc="13" dirty="0"/>
                <a:t>hhu.de</a:t>
              </a: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2DC10922-9553-44D5-BDEF-C5DFD31E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2048" y="5939875"/>
            <a:ext cx="2743200" cy="3651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lang="de-DE" smtClean="0">
                <a:solidFill>
                  <a:schemeClr val="tx2"/>
                </a:solidFill>
              </a:defRPr>
            </a:lvl1pPr>
          </a:lstStyle>
          <a:p>
            <a:fld id="{471D83A4-0DDB-4D46-874F-6E38069C0F12}" type="datetime1">
              <a:rPr lang="en-US" smtClean="0"/>
              <a:pPr/>
              <a:t>10/7/2021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26A72F4E-48F4-48C4-AAF5-77358A958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048" y="3104964"/>
            <a:ext cx="8533024" cy="1476164"/>
          </a:xfrm>
        </p:spPr>
        <p:txBody>
          <a:bodyPr lIns="0" tIns="0" rIns="0" bIns="0" anchor="b">
            <a:noAutofit/>
          </a:bodyPr>
          <a:lstStyle>
            <a:lvl1pPr algn="l">
              <a:defRPr sz="4794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BED0E50F-2245-4DD1-8901-55D904703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48" y="4677552"/>
            <a:ext cx="8533024" cy="80519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131">
                <a:solidFill>
                  <a:schemeClr val="tx2"/>
                </a:solidFill>
              </a:defRPr>
            </a:lvl1pPr>
            <a:lvl2pPr marL="608853" indent="0" algn="ctr">
              <a:buNone/>
              <a:defRPr sz="2663"/>
            </a:lvl2pPr>
            <a:lvl3pPr marL="1217706" indent="0" algn="ctr">
              <a:buNone/>
              <a:defRPr sz="2397"/>
            </a:lvl3pPr>
            <a:lvl4pPr marL="1826560" indent="0" algn="ctr">
              <a:buNone/>
              <a:defRPr sz="2131"/>
            </a:lvl4pPr>
            <a:lvl5pPr marL="2435413" indent="0" algn="ctr">
              <a:buNone/>
              <a:defRPr sz="2131"/>
            </a:lvl5pPr>
            <a:lvl6pPr marL="3044266" indent="0" algn="ctr">
              <a:buNone/>
              <a:defRPr sz="2131"/>
            </a:lvl6pPr>
            <a:lvl7pPr marL="3653119" indent="0" algn="ctr">
              <a:buNone/>
              <a:defRPr sz="2131"/>
            </a:lvl7pPr>
            <a:lvl8pPr marL="4261973" indent="0" algn="ctr">
              <a:buNone/>
              <a:defRPr sz="2131"/>
            </a:lvl8pPr>
            <a:lvl9pPr marL="4870826" indent="0" algn="ctr">
              <a:buNone/>
              <a:defRPr sz="2131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="" xmlns:a16="http://schemas.microsoft.com/office/drawing/2014/main" id="{018F5287-7D90-4427-B223-AB51C34FB468}"/>
              </a:ext>
            </a:extLst>
          </p:cNvPr>
          <p:cNvGrpSpPr>
            <a:grpSpLocks noChangeAspect="1"/>
          </p:cNvGrpSpPr>
          <p:nvPr/>
        </p:nvGrpSpPr>
        <p:grpSpPr>
          <a:xfrm>
            <a:off x="697066" y="513162"/>
            <a:ext cx="2038561" cy="777968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949CBA05-EE3B-40FD-B566-67D594E41B9E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="" xmlns:a16="http://schemas.microsoft.com/office/drawing/2014/main" id="{73274AB8-A508-4076-9FF6-7AE09BB7827C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="" xmlns:a16="http://schemas.microsoft.com/office/drawing/2014/main" id="{A0060672-D990-46D3-A86C-D3F5FB08D442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="" xmlns:a16="http://schemas.microsoft.com/office/drawing/2014/main" id="{7FB0B066-EC76-4017-ACF3-B5105457A388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</p:grpSp>
    </p:spTree>
    <p:extLst>
      <p:ext uri="{BB962C8B-B14F-4D97-AF65-F5344CB8AC3E}">
        <p14:creationId xmlns="" xmlns:p14="http://schemas.microsoft.com/office/powerpoint/2010/main" val="424065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ieren 49">
            <a:extLst>
              <a:ext uri="{FF2B5EF4-FFF2-40B4-BE49-F238E27FC236}">
                <a16:creationId xmlns="" xmlns:a16="http://schemas.microsoft.com/office/drawing/2014/main" id="{C90C208C-E187-483E-A849-994740CF4EB9}"/>
              </a:ext>
            </a:extLst>
          </p:cNvPr>
          <p:cNvGrpSpPr/>
          <p:nvPr/>
        </p:nvGrpSpPr>
        <p:grpSpPr>
          <a:xfrm>
            <a:off x="-6502" y="6593007"/>
            <a:ext cx="12198503" cy="263834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51" name="bk object 18">
              <a:extLst>
                <a:ext uri="{FF2B5EF4-FFF2-40B4-BE49-F238E27FC236}">
                  <a16:creationId xmlns="" xmlns:a16="http://schemas.microsoft.com/office/drawing/2014/main" id="{EE0396FA-425F-4EDC-9520-B9A44FA9B2CE}"/>
                </a:ext>
              </a:extLst>
            </p:cNvPr>
            <p:cNvSpPr/>
            <p:nvPr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52" name="bk object 18">
              <a:extLst>
                <a:ext uri="{FF2B5EF4-FFF2-40B4-BE49-F238E27FC236}">
                  <a16:creationId xmlns="" xmlns:a16="http://schemas.microsoft.com/office/drawing/2014/main" id="{565B0312-1532-4603-9199-E7A9D647D7DD}"/>
                </a:ext>
              </a:extLst>
            </p:cNvPr>
            <p:cNvSpPr/>
            <p:nvPr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53" name="Holder 3">
              <a:extLst>
                <a:ext uri="{FF2B5EF4-FFF2-40B4-BE49-F238E27FC236}">
                  <a16:creationId xmlns="" xmlns:a16="http://schemas.microsoft.com/office/drawing/2014/main" id="{64829966-6167-4E75-9B98-6CFBF28F3C77}"/>
                </a:ext>
              </a:extLst>
            </p:cNvPr>
            <p:cNvSpPr txBox="1">
              <a:spLocks/>
            </p:cNvSpPr>
            <p:nvPr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913">
                <a:spcBef>
                  <a:spcPts val="7"/>
                </a:spcBef>
              </a:pPr>
              <a:r>
                <a:rPr lang="de-DE" sz="1332" spc="13" dirty="0"/>
                <a:t>hhu.de</a:t>
              </a:r>
            </a:p>
          </p:txBody>
        </p:sp>
      </p:grp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B0EFD377-4EA8-4233-8819-69CE7EFB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894" y="4041069"/>
            <a:ext cx="6372783" cy="122413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9D5327C6-E598-4991-AB22-BE7A8B83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F4581514-8A34-423E-AF48-23D40C9B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42" name="Grafik 9">
            <a:extLst>
              <a:ext uri="{FF2B5EF4-FFF2-40B4-BE49-F238E27FC236}">
                <a16:creationId xmlns="" xmlns:a16="http://schemas.microsoft.com/office/drawing/2014/main" id="{28A21B8F-6E69-4E11-AFD3-54EC4D2DD560}"/>
              </a:ext>
            </a:extLst>
          </p:cNvPr>
          <p:cNvGrpSpPr/>
          <p:nvPr/>
        </p:nvGrpSpPr>
        <p:grpSpPr>
          <a:xfrm>
            <a:off x="10321916" y="525078"/>
            <a:ext cx="1399107" cy="827140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43" name="Grafik 9">
              <a:extLst>
                <a:ext uri="{FF2B5EF4-FFF2-40B4-BE49-F238E27FC236}">
                  <a16:creationId xmlns="" xmlns:a16="http://schemas.microsoft.com/office/drawing/2014/main" id="{D38F2AA7-E6E5-436E-8E36-7603834951D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66" name="Freihandform: Form 65">
                <a:extLst>
                  <a:ext uri="{FF2B5EF4-FFF2-40B4-BE49-F238E27FC236}">
                    <a16:creationId xmlns="" xmlns:a16="http://schemas.microsoft.com/office/drawing/2014/main" id="{CEE46D69-7B6E-4033-9F52-F87603FD3DC4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="" xmlns:a16="http://schemas.microsoft.com/office/drawing/2014/main" id="{BDAE65FC-F144-4EB4-BDE1-439A96EEE0C4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="" xmlns:a16="http://schemas.microsoft.com/office/drawing/2014/main" id="{D3DBEDEF-DBC0-4148-9FDD-21C8CA8A0A9D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="" xmlns:a16="http://schemas.microsoft.com/office/drawing/2014/main" id="{32B50B26-A8AC-4560-90A5-3EA0F8790AC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="" xmlns:a16="http://schemas.microsoft.com/office/drawing/2014/main" id="{E672BC32-FFA3-4CA6-A563-DD6F9BC119AB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="" xmlns:a16="http://schemas.microsoft.com/office/drawing/2014/main" id="{9D229350-21C3-418C-96E5-56B9BC682764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  <p:sp>
          <p:nvSpPr>
            <p:cNvPr id="44" name="Freihandform: Form 43">
              <a:extLst>
                <a:ext uri="{FF2B5EF4-FFF2-40B4-BE49-F238E27FC236}">
                  <a16:creationId xmlns="" xmlns:a16="http://schemas.microsoft.com/office/drawing/2014/main" id="{3B2C3CB2-9BD9-4C7F-A03D-9FAC1547D206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="" xmlns:a16="http://schemas.microsoft.com/office/drawing/2014/main" id="{C34D53EC-E9A8-4321-AADF-45F3327CFD78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="" xmlns:a16="http://schemas.microsoft.com/office/drawing/2014/main" id="{43A49C16-A28B-4031-A77C-89AAA332D02C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grpSp>
          <p:nvGrpSpPr>
            <p:cNvPr id="47" name="Grafik 9">
              <a:extLst>
                <a:ext uri="{FF2B5EF4-FFF2-40B4-BE49-F238E27FC236}">
                  <a16:creationId xmlns="" xmlns:a16="http://schemas.microsoft.com/office/drawing/2014/main" id="{6648D76C-F5E6-4559-8E7C-C8AC6A349ECC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64" name="Freihandform: Form 63">
                <a:extLst>
                  <a:ext uri="{FF2B5EF4-FFF2-40B4-BE49-F238E27FC236}">
                    <a16:creationId xmlns="" xmlns:a16="http://schemas.microsoft.com/office/drawing/2014/main" id="{72294CCB-ECFF-408E-9DE3-9CFD213367BB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="" xmlns:a16="http://schemas.microsoft.com/office/drawing/2014/main" id="{8C858B51-A8C9-432A-9282-705400CDA1E4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  <p:sp>
          <p:nvSpPr>
            <p:cNvPr id="48" name="Freihandform: Form 47">
              <a:extLst>
                <a:ext uri="{FF2B5EF4-FFF2-40B4-BE49-F238E27FC236}">
                  <a16:creationId xmlns="" xmlns:a16="http://schemas.microsoft.com/office/drawing/2014/main" id="{850DEC09-33CF-46B7-8919-E68733DA60E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grpSp>
          <p:nvGrpSpPr>
            <p:cNvPr id="49" name="Grafik 9">
              <a:extLst>
                <a:ext uri="{FF2B5EF4-FFF2-40B4-BE49-F238E27FC236}">
                  <a16:creationId xmlns="" xmlns:a16="http://schemas.microsoft.com/office/drawing/2014/main" id="{76E6A984-C52F-41F6-89DA-473E7CC811C1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62" name="Freihandform: Form 61">
                <a:extLst>
                  <a:ext uri="{FF2B5EF4-FFF2-40B4-BE49-F238E27FC236}">
                    <a16:creationId xmlns="" xmlns:a16="http://schemas.microsoft.com/office/drawing/2014/main" id="{F56B1511-9094-47FA-A7FF-42BAE978C4B5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="" xmlns:a16="http://schemas.microsoft.com/office/drawing/2014/main" id="{471AA2D1-C758-44FC-9F5A-F60912B8F482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  <p:sp>
          <p:nvSpPr>
            <p:cNvPr id="54" name="Freihandform: Form 53">
              <a:extLst>
                <a:ext uri="{FF2B5EF4-FFF2-40B4-BE49-F238E27FC236}">
                  <a16:creationId xmlns="" xmlns:a16="http://schemas.microsoft.com/office/drawing/2014/main" id="{C9FFC4BE-782B-4407-ABB2-26B7AB219685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="" xmlns:a16="http://schemas.microsoft.com/office/drawing/2014/main" id="{85558C76-36A1-4709-91E4-31D73F769E5E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="" xmlns:a16="http://schemas.microsoft.com/office/drawing/2014/main" id="{14203DE1-A9F0-4D64-93D7-6F1193FCCD92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grpSp>
          <p:nvGrpSpPr>
            <p:cNvPr id="57" name="Grafik 9">
              <a:extLst>
                <a:ext uri="{FF2B5EF4-FFF2-40B4-BE49-F238E27FC236}">
                  <a16:creationId xmlns="" xmlns:a16="http://schemas.microsoft.com/office/drawing/2014/main" id="{C9404E57-FC61-463D-95D1-ADB8769BB660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58" name="Freihandform: Form 57">
                <a:extLst>
                  <a:ext uri="{FF2B5EF4-FFF2-40B4-BE49-F238E27FC236}">
                    <a16:creationId xmlns="" xmlns:a16="http://schemas.microsoft.com/office/drawing/2014/main" id="{98FC7513-1A8D-48DA-B31B-27CFF283C2A7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="" xmlns:a16="http://schemas.microsoft.com/office/drawing/2014/main" id="{C99C6873-07A7-4B6A-8391-A221663427C6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="" xmlns:a16="http://schemas.microsoft.com/office/drawing/2014/main" id="{E38E9FDA-632B-45E0-B5F5-238D39870ED1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="" xmlns:a16="http://schemas.microsoft.com/office/drawing/2014/main" id="{62FEBD5E-81F2-4B87-AF0E-C85931DA9405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1799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99789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="" xmlns:a16="http://schemas.microsoft.com/office/drawing/2014/main" id="{3C014E30-33A3-475F-B8A0-9E84E311170A}"/>
              </a:ext>
            </a:extLst>
          </p:cNvPr>
          <p:cNvGrpSpPr/>
          <p:nvPr/>
        </p:nvGrpSpPr>
        <p:grpSpPr>
          <a:xfrm>
            <a:off x="-6502" y="6593007"/>
            <a:ext cx="12198503" cy="263834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0" name="bk object 18">
              <a:extLst>
                <a:ext uri="{FF2B5EF4-FFF2-40B4-BE49-F238E27FC236}">
                  <a16:creationId xmlns="" xmlns:a16="http://schemas.microsoft.com/office/drawing/2014/main" id="{6643BCF6-A569-4BAD-B15C-E253B00A5594}"/>
                </a:ext>
              </a:extLst>
            </p:cNvPr>
            <p:cNvSpPr/>
            <p:nvPr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 dirty="0"/>
            </a:p>
          </p:txBody>
        </p:sp>
        <p:sp>
          <p:nvSpPr>
            <p:cNvPr id="31" name="bk object 18">
              <a:extLst>
                <a:ext uri="{FF2B5EF4-FFF2-40B4-BE49-F238E27FC236}">
                  <a16:creationId xmlns="" xmlns:a16="http://schemas.microsoft.com/office/drawing/2014/main" id="{D0D25174-0D7D-4590-B212-5467D04FECF1}"/>
                </a:ext>
              </a:extLst>
            </p:cNvPr>
            <p:cNvSpPr/>
            <p:nvPr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32" name="Holder 3">
              <a:extLst>
                <a:ext uri="{FF2B5EF4-FFF2-40B4-BE49-F238E27FC236}">
                  <a16:creationId xmlns="" xmlns:a16="http://schemas.microsoft.com/office/drawing/2014/main" id="{7C25F4F3-A838-4B03-A6C0-3D91C8E43EB3}"/>
                </a:ext>
              </a:extLst>
            </p:cNvPr>
            <p:cNvSpPr txBox="1">
              <a:spLocks/>
            </p:cNvSpPr>
            <p:nvPr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913">
                <a:spcBef>
                  <a:spcPts val="7"/>
                </a:spcBef>
              </a:pPr>
              <a:r>
                <a:rPr lang="de-DE" sz="1332" spc="13" dirty="0"/>
                <a:t>hhu.de</a:t>
              </a:r>
            </a:p>
          </p:txBody>
        </p:sp>
      </p:grpSp>
      <p:sp>
        <p:nvSpPr>
          <p:cNvPr id="17" name="Untertitel 2">
            <a:extLst>
              <a:ext uri="{FF2B5EF4-FFF2-40B4-BE49-F238E27FC236}">
                <a16:creationId xmlns=""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49" y="4677552"/>
            <a:ext cx="6582084" cy="80519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131">
                <a:solidFill>
                  <a:schemeClr val="tx2"/>
                </a:solidFill>
              </a:defRPr>
            </a:lvl1pPr>
            <a:lvl2pPr marL="608853" indent="0" algn="ctr">
              <a:buNone/>
              <a:defRPr sz="2663"/>
            </a:lvl2pPr>
            <a:lvl3pPr marL="1217706" indent="0" algn="ctr">
              <a:buNone/>
              <a:defRPr sz="2397"/>
            </a:lvl3pPr>
            <a:lvl4pPr marL="1826560" indent="0" algn="ctr">
              <a:buNone/>
              <a:defRPr sz="2131"/>
            </a:lvl4pPr>
            <a:lvl5pPr marL="2435413" indent="0" algn="ctr">
              <a:buNone/>
              <a:defRPr sz="2131"/>
            </a:lvl5pPr>
            <a:lvl6pPr marL="3044266" indent="0" algn="ctr">
              <a:buNone/>
              <a:defRPr sz="2131"/>
            </a:lvl6pPr>
            <a:lvl7pPr marL="3653119" indent="0" algn="ctr">
              <a:buNone/>
              <a:defRPr sz="2131"/>
            </a:lvl7pPr>
            <a:lvl8pPr marL="4261973" indent="0" algn="ctr">
              <a:buNone/>
              <a:defRPr sz="2131"/>
            </a:lvl8pPr>
            <a:lvl9pPr marL="4870826" indent="0" algn="ctr">
              <a:buNone/>
              <a:defRPr sz="2131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8" name="Titel 1">
            <a:extLst>
              <a:ext uri="{FF2B5EF4-FFF2-40B4-BE49-F238E27FC236}">
                <a16:creationId xmlns="" xmlns:a16="http://schemas.microsoft.com/office/drawing/2014/main" id="{FAB22651-CAFB-4334-BBAD-47EBF4CF7F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049" y="3104964"/>
            <a:ext cx="6582084" cy="1476164"/>
          </a:xfrm>
        </p:spPr>
        <p:txBody>
          <a:bodyPr lIns="0" tIns="0" rIns="0" bIns="0" anchor="b">
            <a:noAutofit/>
          </a:bodyPr>
          <a:lstStyle>
            <a:lvl1pPr algn="l">
              <a:defRPr sz="4794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grpSp>
        <p:nvGrpSpPr>
          <p:cNvPr id="13" name="Grafik 6">
            <a:extLst>
              <a:ext uri="{FF2B5EF4-FFF2-40B4-BE49-F238E27FC236}">
                <a16:creationId xmlns="" xmlns:a16="http://schemas.microsoft.com/office/drawing/2014/main" id="{CF4A76B1-953E-4A32-9BD1-DE88786E38FC}"/>
              </a:ext>
            </a:extLst>
          </p:cNvPr>
          <p:cNvGrpSpPr>
            <a:grpSpLocks noChangeAspect="1"/>
          </p:cNvGrpSpPr>
          <p:nvPr/>
        </p:nvGrpSpPr>
        <p:grpSpPr>
          <a:xfrm>
            <a:off x="697066" y="513162"/>
            <a:ext cx="2038561" cy="777968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CFD7E5C6-0F67-4B37-B3BF-534429CFB0DA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="" xmlns:a16="http://schemas.microsoft.com/office/drawing/2014/main" id="{4D3305F2-C7C5-4C12-9231-D66E6CDF1F5F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="" xmlns:a16="http://schemas.microsoft.com/office/drawing/2014/main" id="{841CA9BF-ECB3-404C-B6B8-1533D1C1E0A0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="" xmlns:a16="http://schemas.microsoft.com/office/drawing/2014/main" id="{B7658C24-2A28-49B2-96C0-D5EEAC50C41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51F135B6-57F4-4B6E-AD86-CFAA18EDA9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94589" y="1449388"/>
            <a:ext cx="4697412" cy="5095732"/>
          </a:xfrm>
          <a:solidFill>
            <a:schemeClr val="bg2">
              <a:lumMod val="100000"/>
            </a:schemeClr>
          </a:solidFill>
          <a:ln/>
        </p:spPr>
        <p:txBody>
          <a:bodyPr lIns="0" tIns="540000" rIns="0" bIns="0" anchor="t">
            <a:noAutofit/>
          </a:bodyPr>
          <a:lstStyle>
            <a:lvl1pPr marL="241004" indent="0" algn="l">
              <a:lnSpc>
                <a:spcPct val="90000"/>
              </a:lnSpc>
              <a:buNone/>
              <a:defRPr sz="2131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 algn="ctr">
              <a:lnSpc>
                <a:spcPct val="90000"/>
              </a:lnSpc>
              <a:defRPr sz="2131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algn="ctr">
              <a:lnSpc>
                <a:spcPct val="90000"/>
              </a:lnSpc>
              <a:defRPr sz="2131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algn="ctr">
              <a:lnSpc>
                <a:spcPct val="90000"/>
              </a:lnSpc>
              <a:defRPr sz="2131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algn="ctr">
              <a:lnSpc>
                <a:spcPct val="90000"/>
              </a:lnSpc>
              <a:defRPr sz="2131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Inhaltsplatzhalter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A09648B-E005-4663-83B8-35E3FD9AA7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797E9D80-8AD2-4347-BD3B-7CE4515C59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3938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="" xmlns:a16="http://schemas.microsoft.com/office/drawing/2014/main" id="{CAE8C18B-3B31-4172-BD36-383A2D959058}"/>
              </a:ext>
            </a:extLst>
          </p:cNvPr>
          <p:cNvGrpSpPr/>
          <p:nvPr/>
        </p:nvGrpSpPr>
        <p:grpSpPr>
          <a:xfrm>
            <a:off x="-6502" y="6593007"/>
            <a:ext cx="12198503" cy="263834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0" name="bk object 18">
              <a:extLst>
                <a:ext uri="{FF2B5EF4-FFF2-40B4-BE49-F238E27FC236}">
                  <a16:creationId xmlns="" xmlns:a16="http://schemas.microsoft.com/office/drawing/2014/main" id="{033258C7-8016-4009-9FB1-F90060178720}"/>
                </a:ext>
              </a:extLst>
            </p:cNvPr>
            <p:cNvSpPr/>
            <p:nvPr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31" name="bk object 18">
              <a:extLst>
                <a:ext uri="{FF2B5EF4-FFF2-40B4-BE49-F238E27FC236}">
                  <a16:creationId xmlns="" xmlns:a16="http://schemas.microsoft.com/office/drawing/2014/main" id="{F63F0B04-1DC4-4DF5-9D98-F1A5AB5B67C4}"/>
                </a:ext>
              </a:extLst>
            </p:cNvPr>
            <p:cNvSpPr/>
            <p:nvPr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32" name="Holder 3">
              <a:extLst>
                <a:ext uri="{FF2B5EF4-FFF2-40B4-BE49-F238E27FC236}">
                  <a16:creationId xmlns="" xmlns:a16="http://schemas.microsoft.com/office/drawing/2014/main" id="{1BF4C821-21F2-42D9-9C34-70F485006BBC}"/>
                </a:ext>
              </a:extLst>
            </p:cNvPr>
            <p:cNvSpPr txBox="1">
              <a:spLocks/>
            </p:cNvSpPr>
            <p:nvPr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913">
                <a:spcBef>
                  <a:spcPts val="7"/>
                </a:spcBef>
              </a:pPr>
              <a:r>
                <a:rPr lang="de-DE" sz="1332" spc="13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=""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2048" y="5939875"/>
            <a:ext cx="2743200" cy="3651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878201-D203-48F7-A423-E10E13056E7D}" type="datetime1">
              <a:rPr lang="en-US" smtClean="0"/>
              <a:pPr/>
              <a:t>10/7/2021</a:t>
            </a:fld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=""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049" y="2996953"/>
            <a:ext cx="3773772" cy="1584176"/>
          </a:xfrm>
        </p:spPr>
        <p:txBody>
          <a:bodyPr lIns="0" tIns="0" rIns="0" bIns="0" anchor="b">
            <a:noAutofit/>
          </a:bodyPr>
          <a:lstStyle>
            <a:lvl1pPr algn="l">
              <a:defRPr sz="4794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=""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49" y="4677552"/>
            <a:ext cx="3773772" cy="80519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131">
                <a:solidFill>
                  <a:schemeClr val="tx2"/>
                </a:solidFill>
              </a:defRPr>
            </a:lvl1pPr>
            <a:lvl2pPr marL="608853" indent="0" algn="ctr">
              <a:buNone/>
              <a:defRPr sz="2663"/>
            </a:lvl2pPr>
            <a:lvl3pPr marL="1217706" indent="0" algn="ctr">
              <a:buNone/>
              <a:defRPr sz="2397"/>
            </a:lvl3pPr>
            <a:lvl4pPr marL="1826560" indent="0" algn="ctr">
              <a:buNone/>
              <a:defRPr sz="2131"/>
            </a:lvl4pPr>
            <a:lvl5pPr marL="2435413" indent="0" algn="ctr">
              <a:buNone/>
              <a:defRPr sz="2131"/>
            </a:lvl5pPr>
            <a:lvl6pPr marL="3044266" indent="0" algn="ctr">
              <a:buNone/>
              <a:defRPr sz="2131"/>
            </a:lvl6pPr>
            <a:lvl7pPr marL="3653119" indent="0" algn="ctr">
              <a:buNone/>
              <a:defRPr sz="2131"/>
            </a:lvl7pPr>
            <a:lvl8pPr marL="4261973" indent="0" algn="ctr">
              <a:buNone/>
              <a:defRPr sz="2131"/>
            </a:lvl8pPr>
            <a:lvl9pPr marL="4870826" indent="0" algn="ctr">
              <a:buNone/>
              <a:defRPr sz="2131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3" name="Grafik 6">
            <a:extLst>
              <a:ext uri="{FF2B5EF4-FFF2-40B4-BE49-F238E27FC236}">
                <a16:creationId xmlns="" xmlns:a16="http://schemas.microsoft.com/office/drawing/2014/main" id="{335E6D46-1A90-4F85-971E-BE51B6E275C9}"/>
              </a:ext>
            </a:extLst>
          </p:cNvPr>
          <p:cNvGrpSpPr>
            <a:grpSpLocks noChangeAspect="1"/>
          </p:cNvGrpSpPr>
          <p:nvPr/>
        </p:nvGrpSpPr>
        <p:grpSpPr>
          <a:xfrm>
            <a:off x="697066" y="513162"/>
            <a:ext cx="2038561" cy="777968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23343E36-3D15-4FBD-82A0-2EF69415466D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="" xmlns:a16="http://schemas.microsoft.com/office/drawing/2014/main" id="{F35EBB84-4567-4B99-BCB2-9E4F2E74A659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="" xmlns:a16="http://schemas.microsoft.com/office/drawing/2014/main" id="{8D04A692-1B93-4339-9E71-F30AA92C9F93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="" xmlns:a16="http://schemas.microsoft.com/office/drawing/2014/main" id="{5237AA0D-D90E-4127-B627-42907D1E6150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EF76DE86-C438-4E37-A2C2-A3C892D489F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27848" y="1449388"/>
            <a:ext cx="7464152" cy="5095732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241004" marR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41004" marR="0" lvl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241004" lvl="0" indent="0">
              <a:buNone/>
            </a:pP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E0D54E21-B524-467D-B5D4-E069BBB2CA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6021" y="333235"/>
            <a:ext cx="872148" cy="359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382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zwei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="" xmlns:a16="http://schemas.microsoft.com/office/drawing/2014/main" id="{8609EF01-760B-4279-96D2-9AE5DF9E07ED}"/>
              </a:ext>
            </a:extLst>
          </p:cNvPr>
          <p:cNvGrpSpPr/>
          <p:nvPr/>
        </p:nvGrpSpPr>
        <p:grpSpPr>
          <a:xfrm>
            <a:off x="-6502" y="6593007"/>
            <a:ext cx="12198503" cy="263834"/>
            <a:chOff x="-4877" y="4950860"/>
            <a:chExt cx="9148877" cy="198120"/>
          </a:xfrm>
          <a:solidFill>
            <a:schemeClr val="tx2"/>
          </a:solidFill>
        </p:grpSpPr>
        <p:sp>
          <p:nvSpPr>
            <p:cNvPr id="32" name="bk object 18">
              <a:extLst>
                <a:ext uri="{FF2B5EF4-FFF2-40B4-BE49-F238E27FC236}">
                  <a16:creationId xmlns="" xmlns:a16="http://schemas.microsoft.com/office/drawing/2014/main" id="{A4C7AC9B-CEA5-4C57-B178-3624C6812F1D}"/>
                </a:ext>
              </a:extLst>
            </p:cNvPr>
            <p:cNvSpPr/>
            <p:nvPr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33" name="bk object 18">
              <a:extLst>
                <a:ext uri="{FF2B5EF4-FFF2-40B4-BE49-F238E27FC236}">
                  <a16:creationId xmlns="" xmlns:a16="http://schemas.microsoft.com/office/drawing/2014/main" id="{D054BE5A-53A6-4A25-B171-207E0A5A15D9}"/>
                </a:ext>
              </a:extLst>
            </p:cNvPr>
            <p:cNvSpPr/>
            <p:nvPr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34" name="Holder 3">
              <a:extLst>
                <a:ext uri="{FF2B5EF4-FFF2-40B4-BE49-F238E27FC236}">
                  <a16:creationId xmlns="" xmlns:a16="http://schemas.microsoft.com/office/drawing/2014/main" id="{7E7A0D5B-9864-42E6-BDCD-A3D2A068635F}"/>
                </a:ext>
              </a:extLst>
            </p:cNvPr>
            <p:cNvSpPr txBox="1">
              <a:spLocks/>
            </p:cNvSpPr>
            <p:nvPr/>
          </p:nvSpPr>
          <p:spPr>
            <a:xfrm>
              <a:off x="8194726" y="4966101"/>
              <a:ext cx="449579" cy="167639"/>
            </a:xfrm>
            <a:prstGeom prst="rect">
              <a:avLst/>
            </a:prstGeom>
            <a:grpFill/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913">
                <a:spcBef>
                  <a:spcPts val="7"/>
                </a:spcBef>
              </a:pPr>
              <a:r>
                <a:rPr lang="de-DE" sz="1332" spc="13" dirty="0"/>
                <a:t>hhu.de</a:t>
              </a:r>
            </a:p>
          </p:txBody>
        </p:sp>
      </p:grpSp>
      <p:sp>
        <p:nvSpPr>
          <p:cNvPr id="15" name="Datumsplatzhalter 3">
            <a:extLst>
              <a:ext uri="{FF2B5EF4-FFF2-40B4-BE49-F238E27FC236}">
                <a16:creationId xmlns="" xmlns:a16="http://schemas.microsoft.com/office/drawing/2014/main" id="{3B5E04AF-3094-435E-B4CE-19B4DDF2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400" y="5939875"/>
            <a:ext cx="2743200" cy="3651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3550DB70-AB99-4CBA-A8BF-EBE21C76BE05}" type="datetime1">
              <a:rPr lang="en-US" smtClean="0"/>
              <a:pPr/>
              <a:t>10/7/2021</a:t>
            </a:fld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="" xmlns:a16="http://schemas.microsoft.com/office/drawing/2014/main" id="{73AB5F60-3C1F-41DD-B58A-3B7E23CC9D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048" y="5085185"/>
            <a:ext cx="7698208" cy="756084"/>
          </a:xfrm>
        </p:spPr>
        <p:txBody>
          <a:bodyPr lIns="0" tIns="0" rIns="0" bIns="0" anchor="b">
            <a:noAutofit/>
          </a:bodyPr>
          <a:lstStyle>
            <a:lvl1pPr algn="l">
              <a:defRPr sz="4794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bearbeiten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="" xmlns:a16="http://schemas.microsoft.com/office/drawing/2014/main" id="{A18DDF52-5273-48AE-8D09-90DA7A10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048" y="5937692"/>
            <a:ext cx="7698208" cy="36512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131">
                <a:solidFill>
                  <a:schemeClr val="tx2"/>
                </a:solidFill>
              </a:defRPr>
            </a:lvl1pPr>
            <a:lvl2pPr marL="608853" indent="0" algn="ctr">
              <a:buNone/>
              <a:defRPr sz="2663"/>
            </a:lvl2pPr>
            <a:lvl3pPr marL="1217706" indent="0" algn="ctr">
              <a:buNone/>
              <a:defRPr sz="2397"/>
            </a:lvl3pPr>
            <a:lvl4pPr marL="1826560" indent="0" algn="ctr">
              <a:buNone/>
              <a:defRPr sz="2131"/>
            </a:lvl4pPr>
            <a:lvl5pPr marL="2435413" indent="0" algn="ctr">
              <a:buNone/>
              <a:defRPr sz="2131"/>
            </a:lvl5pPr>
            <a:lvl6pPr marL="3044266" indent="0" algn="ctr">
              <a:buNone/>
              <a:defRPr sz="2131"/>
            </a:lvl6pPr>
            <a:lvl7pPr marL="3653119" indent="0" algn="ctr">
              <a:buNone/>
              <a:defRPr sz="2131"/>
            </a:lvl7pPr>
            <a:lvl8pPr marL="4261973" indent="0" algn="ctr">
              <a:buNone/>
              <a:defRPr sz="2131"/>
            </a:lvl8pPr>
            <a:lvl9pPr marL="4870826" indent="0" algn="ctr">
              <a:buNone/>
              <a:defRPr sz="2131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14" name="Grafik 6">
            <a:extLst>
              <a:ext uri="{FF2B5EF4-FFF2-40B4-BE49-F238E27FC236}">
                <a16:creationId xmlns="" xmlns:a16="http://schemas.microsoft.com/office/drawing/2014/main" id="{06DED613-6C95-44B4-934D-915F765D5EC2}"/>
              </a:ext>
            </a:extLst>
          </p:cNvPr>
          <p:cNvGrpSpPr>
            <a:grpSpLocks noChangeAspect="1"/>
          </p:cNvGrpSpPr>
          <p:nvPr/>
        </p:nvGrpSpPr>
        <p:grpSpPr>
          <a:xfrm>
            <a:off x="697066" y="513162"/>
            <a:ext cx="2038561" cy="777968"/>
            <a:chOff x="695325" y="516229"/>
            <a:chExt cx="2556359" cy="975572"/>
          </a:xfrm>
          <a:solidFill>
            <a:schemeClr val="tx2"/>
          </a:solidFill>
        </p:grpSpPr>
        <p:sp>
          <p:nvSpPr>
            <p:cNvPr id="18" name="Freihandform: Form 17">
              <a:extLst>
                <a:ext uri="{FF2B5EF4-FFF2-40B4-BE49-F238E27FC236}">
                  <a16:creationId xmlns="" xmlns:a16="http://schemas.microsoft.com/office/drawing/2014/main" id="{ED8DE4AB-9CB4-42A7-9E68-6E2FAB87CDD7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="" xmlns:a16="http://schemas.microsoft.com/office/drawing/2014/main" id="{2AF7295B-8EB5-4B3E-B347-40D564DF2E8A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="" xmlns:a16="http://schemas.microsoft.com/office/drawing/2014/main" id="{19EB503C-B339-4925-A963-9A41C6D48A86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="" xmlns:a16="http://schemas.microsoft.com/office/drawing/2014/main" id="{458334B5-873D-4772-A5CD-6DB0CA382F6C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grpFill/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799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D09443CD-BCA7-46CF-AFA8-330C4634025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1894193"/>
            <a:ext cx="8904312" cy="3190989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241004" marR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41004" marR="0" lvl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241004" lvl="0" indent="0">
              <a:buNone/>
            </a:pP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7B24558D-B62E-4475-9EF0-8C38F6D9AB6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987999" y="1894195"/>
            <a:ext cx="3204000" cy="3190989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241004" marR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41004" marR="0" lvl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241004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23366786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verzeichn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F2D474F-8BEC-4D91-A03D-D9362EBEA4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Inhaltsverzeichnis (Text bearbeiten)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A49AD49C-66AF-4DEA-AFAD-00CFC0FCD9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D8A236E8-550F-4D48-A470-B5B6ACB7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Inhaltsplatzhalter 7">
            <a:extLst>
              <a:ext uri="{FF2B5EF4-FFF2-40B4-BE49-F238E27FC236}">
                <a16:creationId xmlns="" xmlns:a16="http://schemas.microsoft.com/office/drawing/2014/main" id="{CEECEC85-61F4-4B79-8C27-7F9D489194F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317469" y="1894195"/>
            <a:ext cx="4874531" cy="4650925"/>
          </a:xfr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241004" marR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dirty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241004" marR="0" lvl="0" indent="0" algn="l" defTabSz="1217706" rtl="0" eaLnBrk="1" fontAlgn="auto" latinLnBrk="0" hangingPunct="1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241004" lvl="0" indent="0">
              <a:buNone/>
            </a:pP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="" xmlns:a16="http://schemas.microsoft.com/office/drawing/2014/main" id="{00A45E48-BE13-4673-A7CD-2D5059A1B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400" y="1894193"/>
            <a:ext cx="6115051" cy="4650925"/>
          </a:xfrm>
        </p:spPr>
        <p:txBody>
          <a:bodyPr>
            <a:noAutofit/>
          </a:bodyPr>
          <a:lstStyle>
            <a:lvl1pPr marL="393218" indent="-393218">
              <a:spcBef>
                <a:spcPts val="1598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420722775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22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+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extplatzhalter 6">
            <a:extLst>
              <a:ext uri="{FF2B5EF4-FFF2-40B4-BE49-F238E27FC236}">
                <a16:creationId xmlns="" xmlns:a16="http://schemas.microsoft.com/office/drawing/2014/main" id="{B389A477-57D5-4BE0-806F-7840FB2B8F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400" y="1894193"/>
            <a:ext cx="10795000" cy="4650925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32445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F6B91DF-85D8-463B-87B4-AC49FF3D8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1F6D937-F931-4295-B1B7-42BB8F3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400" y="1894193"/>
            <a:ext cx="10801349" cy="4650925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="" xmlns:a16="http://schemas.microsoft.com/office/drawing/2014/main" id="{01DE3242-4A0A-49BE-B977-923FDF4B3B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449389"/>
            <a:ext cx="10801351" cy="431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90000"/>
              </a:lnSpc>
              <a:buNone/>
              <a:defRPr sz="2397" b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287776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="" xmlns:a16="http://schemas.microsoft.com/office/drawing/2014/main" id="{F2B04C92-175E-41BA-89CE-B2785D9E3855}"/>
              </a:ext>
            </a:extLst>
          </p:cNvPr>
          <p:cNvGrpSpPr/>
          <p:nvPr/>
        </p:nvGrpSpPr>
        <p:grpSpPr>
          <a:xfrm>
            <a:off x="-6502" y="6593007"/>
            <a:ext cx="12198503" cy="263834"/>
            <a:chOff x="-4877" y="4950860"/>
            <a:chExt cx="9148877" cy="198120"/>
          </a:xfrm>
        </p:grpSpPr>
        <p:sp>
          <p:nvSpPr>
            <p:cNvPr id="55" name="bk object 18">
              <a:extLst>
                <a:ext uri="{FF2B5EF4-FFF2-40B4-BE49-F238E27FC236}">
                  <a16:creationId xmlns="" xmlns:a16="http://schemas.microsoft.com/office/drawing/2014/main" id="{AFB087C7-FC7D-4892-B0D6-EA804CF535FD}"/>
                </a:ext>
              </a:extLst>
            </p:cNvPr>
            <p:cNvSpPr/>
            <p:nvPr/>
          </p:nvSpPr>
          <p:spPr>
            <a:xfrm>
              <a:off x="-4877" y="4950860"/>
              <a:ext cx="484937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48" name="bk object 18">
              <a:extLst>
                <a:ext uri="{FF2B5EF4-FFF2-40B4-BE49-F238E27FC236}">
                  <a16:creationId xmlns="" xmlns:a16="http://schemas.microsoft.com/office/drawing/2014/main" id="{FA50712F-6C72-4330-A489-54C0FA78213C}"/>
                </a:ext>
              </a:extLst>
            </p:cNvPr>
            <p:cNvSpPr/>
            <p:nvPr/>
          </p:nvSpPr>
          <p:spPr>
            <a:xfrm>
              <a:off x="522288" y="4950860"/>
              <a:ext cx="8621712" cy="198120"/>
            </a:xfrm>
            <a:custGeom>
              <a:avLst/>
              <a:gdLst/>
              <a:ahLst/>
              <a:cxnLst/>
              <a:rect l="l" t="t" r="r" b="b"/>
              <a:pathLst>
                <a:path w="9144000" h="198120">
                  <a:moveTo>
                    <a:pt x="0" y="197993"/>
                  </a:moveTo>
                  <a:lnTo>
                    <a:pt x="9144000" y="19799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97993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49" name="Holder 3">
              <a:extLst>
                <a:ext uri="{FF2B5EF4-FFF2-40B4-BE49-F238E27FC236}">
                  <a16:creationId xmlns="" xmlns:a16="http://schemas.microsoft.com/office/drawing/2014/main" id="{390EDD11-ED96-4F2C-BB78-7CE69D30A03B}"/>
                </a:ext>
              </a:extLst>
            </p:cNvPr>
            <p:cNvSpPr txBox="1">
              <a:spLocks/>
            </p:cNvSpPr>
            <p:nvPr/>
          </p:nvSpPr>
          <p:spPr>
            <a:xfrm>
              <a:off x="8194726" y="4966101"/>
              <a:ext cx="449579" cy="167639"/>
            </a:xfrm>
            <a:prstGeom prst="rect">
              <a:avLst/>
            </a:prstGeom>
          </p:spPr>
          <p:txBody>
            <a:bodyPr lIns="0" tIns="0" rIns="0" bIns="0" anchor="ctr"/>
            <a:lstStyle>
              <a:defPPr>
                <a:defRPr lang="de-DE"/>
              </a:defPPr>
              <a:lvl1pPr marL="0" algn="l" defTabSz="686074" rtl="0" eaLnBrk="1" latinLnBrk="0" hangingPunct="1">
                <a:defRPr sz="1000" b="1" i="0" kern="1200">
                  <a:solidFill>
                    <a:schemeClr val="bg1"/>
                  </a:solidFill>
                  <a:latin typeface="Arial"/>
                  <a:ea typeface="+mn-ea"/>
                  <a:cs typeface="Arial"/>
                </a:defRPr>
              </a:lvl1pPr>
              <a:lvl2pPr marL="34303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6074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9111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2149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5186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8223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1260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4297" algn="l" defTabSz="686074" rtl="0" eaLnBrk="1" latinLnBrk="0" hangingPunct="1">
                <a:defRPr sz="135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913">
                <a:spcBef>
                  <a:spcPts val="7"/>
                </a:spcBef>
              </a:pPr>
              <a:r>
                <a:rPr lang="de-DE" sz="1332" spc="13" dirty="0"/>
                <a:t>hhu.de</a:t>
              </a:r>
            </a:p>
          </p:txBody>
        </p:sp>
      </p:grpSp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A03D4771-8BB8-4FA1-A2DA-170FCFE2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5" y="440669"/>
            <a:ext cx="9102363" cy="6023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E32F5159-1DFE-4F9C-BE85-E97D32EA1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400" y="1894194"/>
            <a:ext cx="10801275" cy="4558992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4264DE2C-9DE8-411C-83C3-1274BB370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328" y="6625926"/>
            <a:ext cx="449875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99" b="1">
                <a:solidFill>
                  <a:schemeClr val="bg1"/>
                </a:solidFill>
              </a:defRPr>
            </a:lvl1pPr>
          </a:lstStyle>
          <a:p>
            <a:fld id="{2512673F-B814-42C5-AB76-1B8C5E5F9C0A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F8C549DC-12B4-40A5-A309-CF801E18C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625926"/>
            <a:ext cx="9506272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99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12" name="Gerader Verbinder 11">
            <a:extLst>
              <a:ext uri="{FF2B5EF4-FFF2-40B4-BE49-F238E27FC236}">
                <a16:creationId xmlns="" xmlns:a16="http://schemas.microsoft.com/office/drawing/2014/main" id="{E9F45371-9B7D-4505-A4D1-3E02BE436A0C}"/>
              </a:ext>
            </a:extLst>
          </p:cNvPr>
          <p:cNvCxnSpPr>
            <a:cxnSpLocks/>
          </p:cNvCxnSpPr>
          <p:nvPr/>
        </p:nvCxnSpPr>
        <p:spPr>
          <a:xfrm>
            <a:off x="695402" y="1298040"/>
            <a:ext cx="9109087" cy="0"/>
          </a:xfrm>
          <a:prstGeom prst="line">
            <a:avLst/>
          </a:prstGeom>
          <a:ln w="19050">
            <a:solidFill>
              <a:srgbClr val="CCDD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afik 9">
            <a:extLst>
              <a:ext uri="{FF2B5EF4-FFF2-40B4-BE49-F238E27FC236}">
                <a16:creationId xmlns="" xmlns:a16="http://schemas.microsoft.com/office/drawing/2014/main" id="{A240364D-AE4D-440E-88A8-B05FF302FB9D}"/>
              </a:ext>
            </a:extLst>
          </p:cNvPr>
          <p:cNvGrpSpPr/>
          <p:nvPr/>
        </p:nvGrpSpPr>
        <p:grpSpPr>
          <a:xfrm>
            <a:off x="10321916" y="525078"/>
            <a:ext cx="1399107" cy="827140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20" name="Grafik 9">
              <a:extLst>
                <a:ext uri="{FF2B5EF4-FFF2-40B4-BE49-F238E27FC236}">
                  <a16:creationId xmlns=""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21" name="Freihandform: Form 20">
                <a:extLst>
                  <a:ext uri="{FF2B5EF4-FFF2-40B4-BE49-F238E27FC236}">
                    <a16:creationId xmlns="" xmlns:a16="http://schemas.microsoft.com/office/drawing/2014/main" id="{C5CA81CC-0A8C-4F0A-898F-756081956301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799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="" xmlns:a16="http://schemas.microsoft.com/office/drawing/2014/main" id="{1076D363-C034-4E14-9F45-AC0FCE1EDB1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799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="" xmlns:a16="http://schemas.microsoft.com/office/drawing/2014/main" id="{594D7886-9B36-4085-8FC4-E5D73FFB04FF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799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="" xmlns:a16="http://schemas.microsoft.com/office/drawing/2014/main" id="{34A71752-C6CB-41A1-9ED4-535445E5CA2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799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="" xmlns:a16="http://schemas.microsoft.com/office/drawing/2014/main" id="{0B449204-D2C5-46C7-9446-78CB3AE33C0F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799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="" xmlns:a16="http://schemas.microsoft.com/office/drawing/2014/main" id="{836500CA-7AFD-48CA-B6D3-0D77161C68B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799"/>
              </a:p>
            </p:txBody>
          </p:sp>
        </p:grpSp>
        <p:sp>
          <p:nvSpPr>
            <p:cNvPr id="27" name="Freihandform: Form 26">
              <a:extLst>
                <a:ext uri="{FF2B5EF4-FFF2-40B4-BE49-F238E27FC236}">
                  <a16:creationId xmlns="" xmlns:a16="http://schemas.microsoft.com/office/drawing/2014/main" id="{17016B36-B092-4AFD-B601-383B7784BFBF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799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="" xmlns:a16="http://schemas.microsoft.com/office/drawing/2014/main" id="{D1A46A87-4807-4767-B647-E3EC036BC92A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799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="" xmlns:a16="http://schemas.microsoft.com/office/drawing/2014/main" id="{59FDC7EA-9A66-40BA-AEEF-50B9422FB283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799"/>
            </a:p>
          </p:txBody>
        </p:sp>
        <p:grpSp>
          <p:nvGrpSpPr>
            <p:cNvPr id="30" name="Grafik 9">
              <a:extLst>
                <a:ext uri="{FF2B5EF4-FFF2-40B4-BE49-F238E27FC236}">
                  <a16:creationId xmlns=""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1" name="Freihandform: Form 30">
                <a:extLst>
                  <a:ext uri="{FF2B5EF4-FFF2-40B4-BE49-F238E27FC236}">
                    <a16:creationId xmlns="" xmlns:a16="http://schemas.microsoft.com/office/drawing/2014/main" id="{EDC61321-1CDD-47FE-82F4-EC44AE05670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799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="" xmlns:a16="http://schemas.microsoft.com/office/drawing/2014/main" id="{88F89A53-4AB3-4A93-B3CB-37874A98D1FD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799"/>
              </a:p>
            </p:txBody>
          </p:sp>
        </p:grpSp>
        <p:sp>
          <p:nvSpPr>
            <p:cNvPr id="33" name="Freihandform: Form 32">
              <a:extLst>
                <a:ext uri="{FF2B5EF4-FFF2-40B4-BE49-F238E27FC236}">
                  <a16:creationId xmlns="" xmlns:a16="http://schemas.microsoft.com/office/drawing/2014/main" id="{58E0EDC8-E74F-4551-8BD2-939CC38E7C3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799"/>
            </a:p>
          </p:txBody>
        </p:sp>
        <p:grpSp>
          <p:nvGrpSpPr>
            <p:cNvPr id="34" name="Grafik 9">
              <a:extLst>
                <a:ext uri="{FF2B5EF4-FFF2-40B4-BE49-F238E27FC236}">
                  <a16:creationId xmlns=""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5" name="Freihandform: Form 34">
                <a:extLst>
                  <a:ext uri="{FF2B5EF4-FFF2-40B4-BE49-F238E27FC236}">
                    <a16:creationId xmlns="" xmlns:a16="http://schemas.microsoft.com/office/drawing/2014/main" id="{9D8C1F22-3E98-4749-B684-AA127651774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799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="" xmlns:a16="http://schemas.microsoft.com/office/drawing/2014/main" id="{1C3B0773-417D-4813-BD67-9BC2D01A3929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799"/>
              </a:p>
            </p:txBody>
          </p:sp>
        </p:grpSp>
        <p:sp>
          <p:nvSpPr>
            <p:cNvPr id="37" name="Freihandform: Form 36">
              <a:extLst>
                <a:ext uri="{FF2B5EF4-FFF2-40B4-BE49-F238E27FC236}">
                  <a16:creationId xmlns="" xmlns:a16="http://schemas.microsoft.com/office/drawing/2014/main" id="{1B5CEBB8-8410-4826-A2E1-C3C323E13940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799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="" xmlns:a16="http://schemas.microsoft.com/office/drawing/2014/main" id="{C2141CF3-1E59-49AE-B4F4-71225DE8DBD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799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="" xmlns:a16="http://schemas.microsoft.com/office/drawing/2014/main" id="{77A4FE29-4562-4C15-8839-87F3DA744A7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799"/>
            </a:p>
          </p:txBody>
        </p:sp>
        <p:grpSp>
          <p:nvGrpSpPr>
            <p:cNvPr id="40" name="Grafik 9">
              <a:extLst>
                <a:ext uri="{FF2B5EF4-FFF2-40B4-BE49-F238E27FC236}">
                  <a16:creationId xmlns=""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41" name="Freihandform: Form 40">
                <a:extLst>
                  <a:ext uri="{FF2B5EF4-FFF2-40B4-BE49-F238E27FC236}">
                    <a16:creationId xmlns="" xmlns:a16="http://schemas.microsoft.com/office/drawing/2014/main" id="{499DC055-1C0A-47CE-BA62-2B92DDA092AF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799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="" xmlns:a16="http://schemas.microsoft.com/office/drawing/2014/main" id="{CFC50087-AE06-4FC3-BF14-DD98E5DF1E5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799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="" xmlns:a16="http://schemas.microsoft.com/office/drawing/2014/main" id="{21874895-4ADB-4607-9955-2800059B66C0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799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="" xmlns:a16="http://schemas.microsoft.com/office/drawing/2014/main" id="{CCA96FB2-00D1-437E-BC9E-014BF2485AA3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chemeClr val="tx2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799"/>
              </a:p>
            </p:txBody>
          </p:sp>
        </p:grpSp>
      </p:grpSp>
      <p:sp>
        <p:nvSpPr>
          <p:cNvPr id="45" name="Freihandform: Form 44">
            <a:extLst>
              <a:ext uri="{FF2B5EF4-FFF2-40B4-BE49-F238E27FC236}">
                <a16:creationId xmlns="" xmlns:a16="http://schemas.microsoft.com/office/drawing/2014/main" id="{883162FD-5920-459D-B957-31A263988D88}"/>
              </a:ext>
            </a:extLst>
          </p:cNvPr>
          <p:cNvSpPr/>
          <p:nvPr/>
        </p:nvSpPr>
        <p:spPr>
          <a:xfrm>
            <a:off x="-6503" y="543053"/>
            <a:ext cx="449875" cy="392748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rgbClr val="006AB3"/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799"/>
          </a:p>
        </p:txBody>
      </p:sp>
    </p:spTree>
    <p:extLst>
      <p:ext uri="{BB962C8B-B14F-4D97-AF65-F5344CB8AC3E}">
        <p14:creationId xmlns="" xmlns:p14="http://schemas.microsoft.com/office/powerpoint/2010/main" val="313476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 ftr="0"/>
  <p:txStyles>
    <p:titleStyle>
      <a:lvl1pPr algn="l" defTabSz="1217706" rtl="0" eaLnBrk="1" latinLnBrk="0" hangingPunct="1">
        <a:lnSpc>
          <a:spcPct val="90000"/>
        </a:lnSpc>
        <a:spcBef>
          <a:spcPct val="0"/>
        </a:spcBef>
        <a:buNone/>
        <a:defRPr sz="3596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164" indent="-355164" algn="l" defTabSz="1217706" rtl="0" eaLnBrk="1" latinLnBrk="0" hangingPunct="1">
        <a:lnSpc>
          <a:spcPct val="90000"/>
        </a:lnSpc>
        <a:spcBef>
          <a:spcPts val="799"/>
        </a:spcBef>
        <a:buClr>
          <a:schemeClr val="tx2"/>
        </a:buClr>
        <a:buFont typeface="Wingdings 2" panose="05020102010507070707" pitchFamily="18" charset="2"/>
        <a:buChar char=""/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720900" indent="-365735" algn="l" defTabSz="1217706" rtl="0" eaLnBrk="1" latinLnBrk="0" hangingPunct="1">
        <a:lnSpc>
          <a:spcPct val="90000"/>
        </a:lnSpc>
        <a:spcBef>
          <a:spcPts val="799"/>
        </a:spcBef>
        <a:buClr>
          <a:schemeClr val="accent6"/>
        </a:buClr>
        <a:buFont typeface="Wingdings 2" panose="05020102010507070707" pitchFamily="18" charset="2"/>
        <a:buChar char=""/>
        <a:defRPr sz="1864" kern="1200">
          <a:solidFill>
            <a:schemeClr val="tx1"/>
          </a:solidFill>
          <a:latin typeface="+mn-lt"/>
          <a:ea typeface="+mn-ea"/>
          <a:cs typeface="+mn-cs"/>
        </a:defRPr>
      </a:lvl2pPr>
      <a:lvl3pPr marL="1076064" indent="-355164" algn="l" defTabSz="1217706" rtl="0" eaLnBrk="1" latinLnBrk="0" hangingPunct="1">
        <a:lnSpc>
          <a:spcPct val="90000"/>
        </a:lnSpc>
        <a:spcBef>
          <a:spcPts val="799"/>
        </a:spcBef>
        <a:buClr>
          <a:schemeClr val="accent6"/>
        </a:buClr>
        <a:buFont typeface="Wingdings 2" panose="05020102010507070707" pitchFamily="18" charset="2"/>
        <a:buChar char=""/>
        <a:defRPr sz="1598" kern="1200">
          <a:solidFill>
            <a:schemeClr val="tx1"/>
          </a:solidFill>
          <a:latin typeface="+mn-lt"/>
          <a:ea typeface="+mn-ea"/>
          <a:cs typeface="+mn-cs"/>
        </a:defRPr>
      </a:lvl3pPr>
      <a:lvl4pPr marL="1431229" indent="-355164" algn="l" defTabSz="1217706" rtl="0" eaLnBrk="1" latinLnBrk="0" hangingPunct="1">
        <a:lnSpc>
          <a:spcPct val="90000"/>
        </a:lnSpc>
        <a:spcBef>
          <a:spcPts val="799"/>
        </a:spcBef>
        <a:buClr>
          <a:schemeClr val="tx2"/>
        </a:buClr>
        <a:buFont typeface="Wingdings 2" panose="05020102010507070707" pitchFamily="18" charset="2"/>
        <a:buChar char=""/>
        <a:defRPr sz="1598" kern="1200">
          <a:solidFill>
            <a:schemeClr val="tx1"/>
          </a:solidFill>
          <a:latin typeface="+mn-lt"/>
          <a:ea typeface="+mn-ea"/>
          <a:cs typeface="+mn-cs"/>
        </a:defRPr>
      </a:lvl4pPr>
      <a:lvl5pPr marL="1786393" indent="-355164" algn="l" defTabSz="1217706" rtl="0" eaLnBrk="1" latinLnBrk="0" hangingPunct="1">
        <a:lnSpc>
          <a:spcPct val="90000"/>
        </a:lnSpc>
        <a:spcBef>
          <a:spcPts val="799"/>
        </a:spcBef>
        <a:buClr>
          <a:schemeClr val="tx2"/>
        </a:buClr>
        <a:buFont typeface="Wingdings 2" panose="05020102010507070707" pitchFamily="18" charset="2"/>
        <a:buChar char=""/>
        <a:defRPr sz="1598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1217706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None/>
        <a:defRPr sz="1864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217706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None/>
        <a:defRPr sz="1864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217706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None/>
        <a:defRPr sz="1864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217706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None/>
        <a:defRPr sz="1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7706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853" algn="l" defTabSz="1217706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706" algn="l" defTabSz="1217706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560" algn="l" defTabSz="1217706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413" algn="l" defTabSz="1217706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266" algn="l" defTabSz="1217706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119" algn="l" defTabSz="1217706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1973" algn="l" defTabSz="1217706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0826" algn="l" defTabSz="1217706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3" orient="horz" pos="261">
          <p15:clr>
            <a:srgbClr val="F26B43"/>
          </p15:clr>
        </p15:guide>
        <p15:guide id="4" pos="329">
          <p15:clr>
            <a:srgbClr val="F26B43"/>
          </p15:clr>
        </p15:guide>
        <p15:guide id="5" pos="5432">
          <p15:clr>
            <a:srgbClr val="F26B43"/>
          </p15:clr>
        </p15:guide>
        <p15:guide id="6" orient="horz" pos="686">
          <p15:clr>
            <a:srgbClr val="F26B43"/>
          </p15:clr>
        </p15:guide>
        <p15:guide id="7" orient="horz" pos="3096">
          <p15:clr>
            <a:srgbClr val="F26B43"/>
          </p15:clr>
        </p15:guide>
        <p15:guide id="9" orient="horz" pos="3121">
          <p15:clr>
            <a:srgbClr val="F26B43"/>
          </p15:clr>
        </p15:guide>
        <p15:guide id="10" orient="horz" pos="8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knowledge.com/" TargetMode="External"/><Relationship Id="rId2" Type="http://schemas.openxmlformats.org/officeDocument/2006/relationships/hyperlink" Target="http://www.wiso-net.de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sciencedirect.com/" TargetMode="External"/><Relationship Id="rId4" Type="http://schemas.openxmlformats.org/officeDocument/2006/relationships/hyperlink" Target="http://www.jstor.org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3BAF98EB-10DC-4561-9472-17FAB429A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HERZLICH WILLKOMMEN</a:t>
            </a:r>
            <a:endParaRPr lang="en-GB" dirty="0"/>
          </a:p>
        </p:txBody>
      </p:sp>
      <p:sp>
        <p:nvSpPr>
          <p:cNvPr id="5" name="Untertitel 4">
            <a:extLst>
              <a:ext uri="{FF2B5EF4-FFF2-40B4-BE49-F238E27FC236}">
                <a16:creationId xmlns="" xmlns:a16="http://schemas.microsoft.com/office/drawing/2014/main" id="{92EE8729-C18E-4D44-906D-475B43091C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3200" dirty="0"/>
              <a:t>Die Universitäts- und Landesbibliothek</a:t>
            </a:r>
            <a:endParaRPr lang="en-GB" sz="3200" dirty="0"/>
          </a:p>
        </p:txBody>
      </p:sp>
    </p:spTree>
    <p:extLst>
      <p:ext uri="{BB962C8B-B14F-4D97-AF65-F5344CB8AC3E}">
        <p14:creationId xmlns="" xmlns:p14="http://schemas.microsoft.com/office/powerpoint/2010/main" val="134058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7FBD316-D210-4755-9938-10213F2E0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ULB Düsseldorf</a:t>
            </a:r>
            <a:endParaRPr lang="en-GB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="" xmlns:a16="http://schemas.microsoft.com/office/drawing/2014/main" id="{E5EEB64D-D37C-47FE-B242-F35F786EFC1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096000" y="1881189"/>
            <a:ext cx="6024562" cy="3732665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6E4849AC-0C5F-4BA6-B7CB-6063E7D4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400" dirty="0"/>
              <a:t>VPN = Virtual Private Network</a:t>
            </a:r>
          </a:p>
          <a:p>
            <a:r>
              <a:rPr lang="de-DE" sz="2400" dirty="0"/>
              <a:t>„Von zu Hause ins Uni-Netz“ </a:t>
            </a:r>
          </a:p>
          <a:p>
            <a:r>
              <a:rPr lang="de-DE" sz="2400" dirty="0"/>
              <a:t>Zugriff auf gesicherte, sonst nur im Campusnetz erreichbare Dienste (Online-Literatur, Zeitungen) </a:t>
            </a:r>
          </a:p>
          <a:p>
            <a:r>
              <a:rPr lang="de-DE" sz="2400" dirty="0"/>
              <a:t>Nach einer Authentifizierung hat man Zugriff wie vom Campusnetz aus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85A3BF06-6744-44CC-BD7B-9E3ACB30DE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sz="2800" dirty="0"/>
              <a:t>5. VPN</a:t>
            </a:r>
            <a:endParaRPr lang="en-GB" sz="28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F8309578-CFFD-4338-A6A7-0B359ADD7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6340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2E3112F-C583-4C24-A6FA-16F1106A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ULB Düsseldorf</a:t>
            </a:r>
            <a:endParaRPr lang="en-GB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="" xmlns:a16="http://schemas.microsoft.com/office/drawing/2014/main" id="{1E8E1F71-9C6B-4E6C-AA6F-2E77626F8DB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-1" y="2286199"/>
            <a:ext cx="7010401" cy="3404901"/>
          </a:xfrm>
        </p:spPr>
      </p:pic>
      <p:pic>
        <p:nvPicPr>
          <p:cNvPr id="9" name="Inhaltsplatzhalter 8">
            <a:extLst>
              <a:ext uri="{FF2B5EF4-FFF2-40B4-BE49-F238E27FC236}">
                <a16:creationId xmlns="" xmlns:a16="http://schemas.microsoft.com/office/drawing/2014/main" id="{E0BCBE21-5E3B-4F43-82DC-38BE1EBE237D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6678613" y="1894267"/>
            <a:ext cx="4967287" cy="4650617"/>
          </a:xfrm>
        </p:spPr>
      </p:pic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E21CC3F1-ED6E-4208-B2DC-5AF452A24A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sz="2800" dirty="0"/>
              <a:t>5. VPN-Installation</a:t>
            </a:r>
            <a:endParaRPr lang="en-GB" sz="2800" dirty="0"/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46E68FE8-EA84-43BA-9D71-787DBC27F8E4}"/>
              </a:ext>
            </a:extLst>
          </p:cNvPr>
          <p:cNvSpPr/>
          <p:nvPr/>
        </p:nvSpPr>
        <p:spPr>
          <a:xfrm>
            <a:off x="0" y="3988394"/>
            <a:ext cx="4543218" cy="1298968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6EC8DB1E-0C6F-4B80-97D6-457761CD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5284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6686C7B-31E5-4225-AA3C-79ADA2D0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ULB Düsseldorf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DAABC5C4-8DB5-4129-97F8-343B127958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2125" y="1435711"/>
            <a:ext cx="10801351" cy="431800"/>
          </a:xfrm>
        </p:spPr>
        <p:txBody>
          <a:bodyPr/>
          <a:lstStyle/>
          <a:p>
            <a:r>
              <a:rPr lang="de-DE" sz="2800" dirty="0"/>
              <a:t>6. Datenbanken</a:t>
            </a:r>
            <a:endParaRPr lang="en-GB" sz="2800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1D0E5571-5E54-4E68-B3CC-7DBCE765B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-12319" r="-16685" b="-9111"/>
          <a:stretch/>
        </p:blipFill>
        <p:spPr>
          <a:xfrm>
            <a:off x="251791" y="1764973"/>
            <a:ext cx="10230678" cy="4894244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="" xmlns:a16="http://schemas.microsoft.com/office/drawing/2014/main" id="{4CB7817D-29B5-4D15-9C7B-38DF163B10A7}"/>
              </a:ext>
            </a:extLst>
          </p:cNvPr>
          <p:cNvSpPr/>
          <p:nvPr/>
        </p:nvSpPr>
        <p:spPr>
          <a:xfrm>
            <a:off x="874642" y="5477448"/>
            <a:ext cx="1457739" cy="556591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FB67F9D9-D92F-4834-81B9-6341F99C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43410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418F7BF-042D-47BB-87FE-2B7C7BD8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ULB Düsseldorf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16BABBCC-ED93-49C2-ADB1-5308AFC8DF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800" dirty="0"/>
              <a:t>6. Datenbanken</a:t>
            </a:r>
            <a:endParaRPr lang="en-GB" sz="2800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56C2039F-68FA-4E9E-9A48-BD376BC698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5287" y="1716089"/>
            <a:ext cx="4121426" cy="4761918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A4FC193C-37D2-4644-ABFD-C449C6E8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48273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6531725-EC70-42F0-965B-6D5016F35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ULB Düsseldorf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9E43BD9E-F551-4D47-BE15-4500EB9EBC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2400" dirty="0"/>
              <a:t>Weitere wichtige Datenbanken für die Recherche</a:t>
            </a:r>
            <a:r>
              <a:rPr lang="en-GB" sz="2400" dirty="0"/>
              <a:t>: </a:t>
            </a:r>
            <a:endParaRPr lang="de-DE" sz="2400" dirty="0">
              <a:hlinkClick r:id="rId2"/>
            </a:endParaRPr>
          </a:p>
          <a:p>
            <a:r>
              <a:rPr lang="pl-PL" sz="2400" dirty="0">
                <a:hlinkClick r:id="rId2"/>
              </a:rPr>
              <a:t>www.wiso-net.de</a:t>
            </a:r>
            <a:r>
              <a:rPr lang="pl-PL" sz="2400" dirty="0"/>
              <a:t> </a:t>
            </a:r>
            <a:endParaRPr lang="de-DE" sz="2400" dirty="0"/>
          </a:p>
          <a:p>
            <a:r>
              <a:rPr lang="pl-PL" sz="2400" dirty="0">
                <a:hlinkClick r:id="rId3"/>
              </a:rPr>
              <a:t>www.isiknowledge.com</a:t>
            </a:r>
            <a:r>
              <a:rPr lang="pl-PL" sz="2400" dirty="0"/>
              <a:t> </a:t>
            </a:r>
            <a:endParaRPr lang="de-DE" sz="2400" dirty="0"/>
          </a:p>
          <a:p>
            <a:r>
              <a:rPr lang="pl-PL" sz="2400" dirty="0">
                <a:hlinkClick r:id="rId4"/>
              </a:rPr>
              <a:t>www.jstor.org</a:t>
            </a:r>
            <a:endParaRPr lang="de-DE" sz="2400" dirty="0"/>
          </a:p>
          <a:p>
            <a:r>
              <a:rPr lang="pl-PL" sz="2400" dirty="0">
                <a:hlinkClick r:id="rId5"/>
              </a:rPr>
              <a:t>www.sciencedirect.com</a:t>
            </a:r>
            <a:endParaRPr lang="de-DE" sz="2400" dirty="0"/>
          </a:p>
          <a:p>
            <a:pPr marL="0" indent="0">
              <a:buNone/>
            </a:pPr>
            <a:r>
              <a:rPr lang="pl-PL" sz="2400" dirty="0"/>
              <a:t> </a:t>
            </a:r>
            <a:endParaRPr lang="de-DE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55CD150B-76ED-4808-9FDD-B977ABD830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4" y="1462393"/>
            <a:ext cx="10801351" cy="431800"/>
          </a:xfrm>
        </p:spPr>
        <p:txBody>
          <a:bodyPr/>
          <a:lstStyle/>
          <a:p>
            <a:r>
              <a:rPr lang="de-DE" sz="2800" dirty="0"/>
              <a:t>6. Datenbanken</a:t>
            </a:r>
            <a:endParaRPr lang="en-GB" sz="2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86830309-AEBA-433B-B897-614EF9C4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10184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14E74EE-61DB-4EF7-8E73-EC9F7045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ULB Düsseldorf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32517117-1772-4C4C-83A8-DB0428F91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2400" u="sng" dirty="0"/>
              <a:t>Scannen und Drucken:</a:t>
            </a:r>
          </a:p>
          <a:p>
            <a:pPr marL="0" indent="0">
              <a:buNone/>
            </a:pPr>
            <a:r>
              <a:rPr lang="de-DE" sz="2400" dirty="0"/>
              <a:t>Neben dem Copy Shop könnt Ihr bspw. in der Zentralbibliothek im 2.OG   Scannen, Drucken und Kopieren (Farb- und Folienkopie nur im Copy-Shop!)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u="sng" dirty="0"/>
              <a:t>Weitere Angebote der ULB:</a:t>
            </a:r>
          </a:p>
          <a:p>
            <a:pPr>
              <a:buFontTx/>
              <a:buChar char="-"/>
            </a:pPr>
            <a:r>
              <a:rPr lang="de-DE" sz="2400" dirty="0"/>
              <a:t>Einführungen in die Bibliotheksbenutzung und die Literaturverwaltung </a:t>
            </a:r>
          </a:p>
          <a:p>
            <a:pPr>
              <a:buFontTx/>
              <a:buChar char="-"/>
            </a:pPr>
            <a:r>
              <a:rPr lang="de-DE" sz="2400" dirty="0"/>
              <a:t>Schulungen </a:t>
            </a:r>
          </a:p>
          <a:p>
            <a:pPr>
              <a:buFontTx/>
              <a:buChar char="-"/>
            </a:pPr>
            <a:r>
              <a:rPr lang="de-DE" sz="2400" dirty="0"/>
              <a:t>Seminare</a:t>
            </a:r>
            <a:endParaRPr lang="de-DE" sz="2800" u="sng" dirty="0"/>
          </a:p>
          <a:p>
            <a:pPr marL="0" indent="0">
              <a:buNone/>
            </a:pPr>
            <a:endParaRPr lang="de-DE" sz="2400" u="sng" dirty="0"/>
          </a:p>
          <a:p>
            <a:pPr marL="0" indent="0">
              <a:buNone/>
            </a:pPr>
            <a:r>
              <a:rPr lang="de-DE" sz="2400" dirty="0"/>
              <a:t> </a:t>
            </a:r>
            <a:endParaRPr lang="en-GB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BC31EEF-B79F-4536-859A-B021468AA4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800" dirty="0"/>
              <a:t>7.</a:t>
            </a:r>
            <a:r>
              <a:rPr lang="de-DE" sz="2800" b="1" dirty="0"/>
              <a:t> Lernbereich </a:t>
            </a:r>
            <a:r>
              <a:rPr lang="de-DE" sz="2800" dirty="0"/>
              <a:t>und Arbeitsräume</a:t>
            </a:r>
            <a:endParaRPr lang="en-GB" sz="2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93B66C58-DF20-4636-A2E2-EC4F370F3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2736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1336BF0-9A94-4152-9A9F-3EB528F73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ULB Düsseldorf</a:t>
            </a:r>
            <a:endParaRPr lang="en-GB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="" xmlns:a16="http://schemas.microsoft.com/office/drawing/2014/main" id="{6775A072-18DB-43D4-A92C-5E1DD70503C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0" y="2039061"/>
            <a:ext cx="6059488" cy="4361029"/>
          </a:xfrm>
        </p:spPr>
      </p:pic>
      <p:pic>
        <p:nvPicPr>
          <p:cNvPr id="9" name="Inhaltsplatzhalter 8">
            <a:extLst>
              <a:ext uri="{FF2B5EF4-FFF2-40B4-BE49-F238E27FC236}">
                <a16:creationId xmlns="" xmlns:a16="http://schemas.microsoft.com/office/drawing/2014/main" id="{3ADAAE87-EC6E-4621-B234-E8406D5CE50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6398334" y="1893887"/>
            <a:ext cx="5793666" cy="4651375"/>
          </a:xfrm>
        </p:spPr>
      </p:pic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515666CF-D9FB-4C35-AEFC-C7B0452B20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sz="2800" dirty="0"/>
              <a:t>7. Lernbereich und </a:t>
            </a:r>
            <a:r>
              <a:rPr lang="de-DE" sz="2800" b="1" dirty="0"/>
              <a:t>Arbeitsräume</a:t>
            </a:r>
            <a:endParaRPr lang="en-GB" dirty="0"/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8839FD4F-724E-4598-BBC4-1EB149366E88}"/>
              </a:ext>
            </a:extLst>
          </p:cNvPr>
          <p:cNvSpPr/>
          <p:nvPr/>
        </p:nvSpPr>
        <p:spPr>
          <a:xfrm>
            <a:off x="3962398" y="5174619"/>
            <a:ext cx="1616766" cy="709346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feil: nach rechts 10">
            <a:extLst>
              <a:ext uri="{FF2B5EF4-FFF2-40B4-BE49-F238E27FC236}">
                <a16:creationId xmlns="" xmlns:a16="http://schemas.microsoft.com/office/drawing/2014/main" id="{221B8B2B-6543-4588-A696-5E660CFD50C9}"/>
              </a:ext>
            </a:extLst>
          </p:cNvPr>
          <p:cNvSpPr/>
          <p:nvPr/>
        </p:nvSpPr>
        <p:spPr>
          <a:xfrm>
            <a:off x="5739707" y="5280350"/>
            <a:ext cx="978408" cy="48463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1AF18B3C-1794-4716-B3D6-B50691B8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1200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="" xmlns:a16="http://schemas.microsoft.com/office/drawing/2014/main" id="{53F7A6C8-383B-6C47-8952-16AC12E3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ULB Düsseldorf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B76EC1DF-1F2B-C846-B001-01EA635E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="" xmlns:a16="http://schemas.microsoft.com/office/drawing/2014/main" id="{1B01051C-A2AE-1641-905F-36C0D4EB5D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3" y="1881189"/>
            <a:ext cx="10801349" cy="4409922"/>
          </a:xfrm>
        </p:spPr>
        <p:txBody>
          <a:bodyPr/>
          <a:lstStyle/>
          <a:p>
            <a:r>
              <a:rPr lang="de-DE" sz="2400" dirty="0"/>
              <a:t>Ab dem 11.10.2021:</a:t>
            </a:r>
          </a:p>
          <a:p>
            <a:pPr>
              <a:buFont typeface="Symbol" pitchFamily="2" charset="2"/>
              <a:buChar char="-"/>
            </a:pPr>
            <a:r>
              <a:rPr lang="de-DE" sz="2400" dirty="0"/>
              <a:t>Zutritt nur auf Basis der 3G Regeln (Geimpft, genesen oder negativ getestet)</a:t>
            </a:r>
          </a:p>
          <a:p>
            <a:pPr>
              <a:buFont typeface="Symbol" pitchFamily="2" charset="2"/>
              <a:buChar char="-"/>
            </a:pPr>
            <a:r>
              <a:rPr lang="de-DE" sz="2400" dirty="0"/>
              <a:t>Kein 3G Nachweis für Bücherrückgabe</a:t>
            </a:r>
          </a:p>
          <a:p>
            <a:pPr>
              <a:buFont typeface="Symbol" pitchFamily="2" charset="2"/>
              <a:buChar char="-"/>
            </a:pPr>
            <a:r>
              <a:rPr lang="de-DE" sz="2400" u="sng" dirty="0"/>
              <a:t>Keine Platzbuchung </a:t>
            </a:r>
            <a:r>
              <a:rPr lang="de-DE" sz="2400" dirty="0"/>
              <a:t>mehr erforderlich </a:t>
            </a:r>
          </a:p>
          <a:p>
            <a:pPr>
              <a:buFont typeface="Symbol" pitchFamily="2" charset="2"/>
              <a:buChar char="-"/>
            </a:pPr>
            <a:r>
              <a:rPr lang="de-DE" sz="2400" dirty="0"/>
              <a:t>Gruppenarbeitsräume wieder buchbar </a:t>
            </a:r>
          </a:p>
          <a:p>
            <a:pPr>
              <a:buFont typeface="Symbol" pitchFamily="2" charset="2"/>
              <a:buChar char="-"/>
            </a:pPr>
            <a:r>
              <a:rPr lang="de-DE" sz="2400" dirty="0"/>
              <a:t>Alle Recherche PCs wieder zugänglich</a:t>
            </a:r>
          </a:p>
          <a:p>
            <a:pPr>
              <a:buFont typeface="Symbol" pitchFamily="2" charset="2"/>
              <a:buChar char="-"/>
            </a:pPr>
            <a:r>
              <a:rPr lang="de-DE" sz="2400" dirty="0"/>
              <a:t>Maskenpflicht am Arbeitsplatz (Wegfall der Abstände zwischen Arbeitsplätzen)</a:t>
            </a:r>
          </a:p>
          <a:p>
            <a:pPr>
              <a:buFont typeface="Symbol" pitchFamily="2" charset="2"/>
              <a:buChar char="-"/>
            </a:pPr>
            <a:r>
              <a:rPr lang="de-DE" sz="2400" smtClean="0"/>
              <a:t>Verlängerung </a:t>
            </a:r>
            <a:r>
              <a:rPr lang="de-DE" sz="2400" dirty="0"/>
              <a:t>der Öffnungszeiten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FF0000"/>
                </a:solidFill>
              </a:rPr>
              <a:t>Informiert euch regelmäßig über die aktuellen Regelungen auf der Homepage       oder auf dem Instagram Account der ULB (@</a:t>
            </a:r>
            <a:r>
              <a:rPr lang="de-DE" sz="2400" dirty="0" err="1">
                <a:solidFill>
                  <a:srgbClr val="FF0000"/>
                </a:solidFill>
              </a:rPr>
              <a:t>ulbduesseldorf</a:t>
            </a:r>
            <a:r>
              <a:rPr lang="de-DE" sz="2400" dirty="0">
                <a:solidFill>
                  <a:srgbClr val="FF0000"/>
                </a:solidFill>
              </a:rPr>
              <a:t>)</a:t>
            </a:r>
          </a:p>
          <a:p>
            <a:pPr>
              <a:buFont typeface="Symbol" pitchFamily="2" charset="2"/>
              <a:buChar char="-"/>
            </a:pPr>
            <a:endParaRPr lang="de-DE" dirty="0"/>
          </a:p>
          <a:p>
            <a:pPr>
              <a:buFont typeface="Symbol" pitchFamily="2" charset="2"/>
              <a:buChar char="-"/>
            </a:pPr>
            <a:endParaRPr lang="de-DE" dirty="0"/>
          </a:p>
          <a:p>
            <a:pPr>
              <a:buFont typeface="Symbol" pitchFamily="2" charset="2"/>
              <a:buChar char="-"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="" xmlns:a16="http://schemas.microsoft.com/office/drawing/2014/main" id="{0C098901-4825-CE4B-B43D-2259FC9C99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800" dirty="0"/>
              <a:t>8. Aktuelle Regelungen </a:t>
            </a:r>
          </a:p>
        </p:txBody>
      </p:sp>
      <p:sp>
        <p:nvSpPr>
          <p:cNvPr id="17" name="Pfeil nach rechts 16">
            <a:extLst>
              <a:ext uri="{FF2B5EF4-FFF2-40B4-BE49-F238E27FC236}">
                <a16:creationId xmlns="" xmlns:a16="http://schemas.microsoft.com/office/drawing/2014/main" id="{DDFF37FF-7223-6A4D-BA2D-EF1A8527ED19}"/>
              </a:ext>
            </a:extLst>
          </p:cNvPr>
          <p:cNvSpPr/>
          <p:nvPr/>
        </p:nvSpPr>
        <p:spPr>
          <a:xfrm>
            <a:off x="346311" y="5822066"/>
            <a:ext cx="301784" cy="1504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48376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5D792E9-5C56-448E-9169-545EB6E9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ULB Düsseldorf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12432369-1BA2-4AED-B830-D0741BD206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6600" dirty="0" err="1">
                <a:solidFill>
                  <a:srgbClr val="006AB3"/>
                </a:solidFill>
              </a:rPr>
              <a:t>Fragen</a:t>
            </a:r>
            <a:r>
              <a:rPr lang="en-GB" sz="6600" dirty="0">
                <a:solidFill>
                  <a:srgbClr val="006AB3"/>
                </a:solidFill>
              </a:rPr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433BCED4-7B3C-42D3-A76A-3761791D0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44671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0660C03-3860-4BDA-A6EE-A053790A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ULB Düsseldorf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B46DC8D2-D9E7-456A-80E4-7C12E714FB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6600" dirty="0"/>
          </a:p>
          <a:p>
            <a:pPr marL="0" indent="0" algn="ctr">
              <a:buNone/>
            </a:pPr>
            <a:r>
              <a:rPr lang="de-DE" sz="6600" dirty="0">
                <a:solidFill>
                  <a:schemeClr val="tx2"/>
                </a:solidFill>
              </a:rPr>
              <a:t>Vielen Dank für eure Aufmerksamkeit!</a:t>
            </a:r>
            <a:endParaRPr lang="en-GB" sz="6600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58CF1B39-E28D-4903-AE9D-63E01FC3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66151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ECF835E-C4F7-406B-8CA0-3CAD5F33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ULB Düsseldorf</a:t>
            </a:r>
            <a:endParaRPr lang="en-GB" dirty="0"/>
          </a:p>
        </p:txBody>
      </p:sp>
      <p:sp>
        <p:nvSpPr>
          <p:cNvPr id="3" name="AutoShape 2" descr="Quellbild anzeigen">
            <a:extLst>
              <a:ext uri="{FF2B5EF4-FFF2-40B4-BE49-F238E27FC236}">
                <a16:creationId xmlns="" xmlns:a16="http://schemas.microsoft.com/office/drawing/2014/main" id="{7966A234-E208-4828-9E13-D11FED85F8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2729758D-C92A-4FD5-A85D-7C92ACAA9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9" y="2484575"/>
            <a:ext cx="11332461" cy="2537999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B0BD38E0-B78D-4326-9F40-F4DAF644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9819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E6483D0-26C6-48A2-AC7B-42755A69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ULB Düsseldorf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BA31253B-A47C-44C5-A299-6DFC376E7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2400" dirty="0"/>
              <a:t>Überblick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Was ist besonders interessant für uns?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Wo findet ihr die Bibliothek</a:t>
            </a:r>
          </a:p>
          <a:p>
            <a:pPr marL="880086" lvl="1" indent="-514350">
              <a:buFont typeface="+mj-lt"/>
              <a:buAutoNum type="romanUcPeriod"/>
            </a:pPr>
            <a:r>
              <a:rPr lang="de-DE" sz="2400" dirty="0"/>
              <a:t>Auf dem Campus</a:t>
            </a:r>
          </a:p>
          <a:p>
            <a:pPr marL="880086" lvl="1" indent="-514350">
              <a:buFont typeface="+mj-lt"/>
              <a:buAutoNum type="romanUcPeriod"/>
            </a:pPr>
            <a:r>
              <a:rPr lang="de-DE" sz="2400" dirty="0"/>
              <a:t>Online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Euer Benutzerkonto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VPN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Datenbanken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Lernbereich und Arbeitsräume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Aktuelle Regelungen</a:t>
            </a:r>
            <a:endParaRPr lang="en-GB" sz="2400" dirty="0"/>
          </a:p>
          <a:p>
            <a:pPr marL="880086" lvl="1" indent="-514350">
              <a:buFont typeface="+mj-lt"/>
              <a:buAutoNum type="arabicPeriod"/>
            </a:pPr>
            <a:endParaRPr lang="en-GB" sz="2400" dirty="0"/>
          </a:p>
          <a:p>
            <a:pPr marL="880086" lvl="1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431767CA-AE90-4EB2-BAEF-403710AE89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800" dirty="0"/>
              <a:t>Inhaltsverzeichnis</a:t>
            </a:r>
            <a:endParaRPr lang="en-GB" sz="2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2040C213-F1D0-48DE-BA92-B2E05356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7426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9B4316D-F106-4241-9E2A-AA8A6FA9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ULB Düsseldorf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A235F5D6-75BF-4D7A-8C95-EE2407D912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Wingdings 2" pitchFamily="2" charset="2"/>
              <a:buChar char=""/>
            </a:pPr>
            <a:r>
              <a:rPr lang="de-DE" sz="2400" dirty="0"/>
              <a:t>Die Universitäts- und Landesbibliothek (ULB) Düsseldorf ist eine zentrale Serviceeinrichtung der Heinrich-Heine-Universität (HHU)</a:t>
            </a:r>
          </a:p>
          <a:p>
            <a:pPr>
              <a:buFont typeface="Wingdings 2" pitchFamily="2" charset="2"/>
              <a:buChar char=""/>
            </a:pPr>
            <a:r>
              <a:rPr lang="de-DE" sz="2400" u="sng" dirty="0"/>
              <a:t>Momentane</a:t>
            </a:r>
            <a:r>
              <a:rPr lang="de-DE" sz="2400" dirty="0"/>
              <a:t> Öffnungszeiten: Montag-Freitag: </a:t>
            </a:r>
            <a:r>
              <a:rPr lang="de-DE" sz="2400" dirty="0" smtClean="0"/>
              <a:t>8-24 Uhr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 			       Samstag/Sonntag: </a:t>
            </a:r>
            <a:r>
              <a:rPr lang="de-DE" sz="2400" dirty="0" smtClean="0"/>
              <a:t>9-24 </a:t>
            </a:r>
            <a:r>
              <a:rPr lang="de-DE" sz="2400" dirty="0"/>
              <a:t>Uhr </a:t>
            </a:r>
          </a:p>
          <a:p>
            <a:r>
              <a:rPr lang="de-DE" sz="2400" dirty="0"/>
              <a:t>Zusätzlich übernimmt die ULB landesbibliothekarische Aufgaben und stellt ihre Bestände und Angebote der Öffentlichkeit zur Verfügung</a:t>
            </a:r>
          </a:p>
          <a:p>
            <a:pPr marL="0" indent="0">
              <a:buNone/>
            </a:pPr>
            <a:r>
              <a:rPr lang="de-DE" sz="2400" dirty="0"/>
              <a:t> → Mehr auf der Homepage</a:t>
            </a:r>
          </a:p>
          <a:p>
            <a:pPr marL="0" indent="0">
              <a:buSzPct val="110000"/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F0A6C5FE-EEEA-416D-870E-B7BBC91E52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800" dirty="0"/>
              <a:t>1. Überblick- Allgemein</a:t>
            </a:r>
            <a:endParaRPr lang="en-GB" sz="2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92B44A48-DE43-435C-9CD7-810205976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1346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6560225-7A62-4FDB-8DF6-AB31DA58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ULB Düsseldorf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B71A5071-165D-457A-89CC-B5B8CE42DE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2400" dirty="0"/>
              <a:t>Katalog über die gesamte Literatur inkl. Verfügbarkeit </a:t>
            </a:r>
          </a:p>
          <a:p>
            <a:r>
              <a:rPr lang="de-DE" sz="2400" dirty="0"/>
              <a:t>Literatur vormerken, verlängern </a:t>
            </a:r>
          </a:p>
          <a:p>
            <a:r>
              <a:rPr lang="de-DE" sz="2400" dirty="0"/>
              <a:t>Fernleihen bestellen (später bei BA interessant) </a:t>
            </a:r>
          </a:p>
          <a:p>
            <a:r>
              <a:rPr lang="de-DE" sz="2400" dirty="0"/>
              <a:t>Überblick über ausgeliehene Literatur und Leihfristen </a:t>
            </a:r>
          </a:p>
          <a:p>
            <a:r>
              <a:rPr lang="de-DE" sz="2400" dirty="0"/>
              <a:t>VPN </a:t>
            </a:r>
          </a:p>
          <a:p>
            <a:r>
              <a:rPr lang="de-DE" sz="2400" dirty="0"/>
              <a:t>Arbeitsplätze &amp; Gruppenarbeitsräume </a:t>
            </a:r>
          </a:p>
          <a:p>
            <a:r>
              <a:rPr lang="de-DE" sz="2400" dirty="0"/>
              <a:t>Scannen und Drucken</a:t>
            </a:r>
            <a:endParaRPr lang="en-GB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0E7EA8D7-FC9B-44A5-9D6C-D77308C3D1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800" dirty="0"/>
              <a:t>2. Was ist für uns besonders interessant?</a:t>
            </a:r>
            <a:endParaRPr lang="en-GB" sz="2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A7714F56-9A44-4063-B45F-EFCB3C97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4874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916A986C-F51E-4270-81A9-FA38C9446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6" b="19518"/>
          <a:stretch/>
        </p:blipFill>
        <p:spPr>
          <a:xfrm>
            <a:off x="3997550" y="1875521"/>
            <a:ext cx="6485376" cy="46176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8E50B4CA-8DB6-4BD1-AC2D-A914D16B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ULB Düsseldorf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BEA53789-8010-4321-B67F-8591F47180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2400" dirty="0"/>
              <a:t>… Auf dem Campus?</a:t>
            </a:r>
            <a:endParaRPr lang="en-GB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AA5EB3B4-2C78-48F6-A45C-96FC22C50F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800" dirty="0"/>
              <a:t>3. Wo findet ihr die Bibliothek?</a:t>
            </a:r>
            <a:endParaRPr lang="en-GB" sz="2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17CAD628-71C7-4935-A313-476D69BD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3" name="Ellipse 12">
            <a:extLst>
              <a:ext uri="{FF2B5EF4-FFF2-40B4-BE49-F238E27FC236}">
                <a16:creationId xmlns="" xmlns:a16="http://schemas.microsoft.com/office/drawing/2014/main" id="{85EE6107-5F10-45B8-AD3E-0C53BD9E8AE3}"/>
              </a:ext>
            </a:extLst>
          </p:cNvPr>
          <p:cNvSpPr/>
          <p:nvPr/>
        </p:nvSpPr>
        <p:spPr>
          <a:xfrm>
            <a:off x="6532605" y="4896568"/>
            <a:ext cx="425986" cy="418641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5651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F4263AA-E5C1-4680-90E0-DB742823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ULB Düsseldorf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6A1BCE95-D8EE-4895-914C-2246926578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2400" dirty="0"/>
              <a:t>… Online?</a:t>
            </a:r>
            <a:endParaRPr lang="en-GB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9F3466C7-7F5C-4DAA-8526-29F0592658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800" dirty="0"/>
              <a:t>3. Wo findet ihr die Bibliothek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7996CC62-FAD4-46AB-956F-3FA4BFE26D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9" r="5489"/>
          <a:stretch/>
        </p:blipFill>
        <p:spPr>
          <a:xfrm>
            <a:off x="837282" y="2274676"/>
            <a:ext cx="9001458" cy="4220081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4364E043-65A6-4FDE-B737-3053D93B8262}"/>
              </a:ext>
            </a:extLst>
          </p:cNvPr>
          <p:cNvSpPr/>
          <p:nvPr/>
        </p:nvSpPr>
        <p:spPr>
          <a:xfrm>
            <a:off x="1092702" y="5388778"/>
            <a:ext cx="1815548" cy="766902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C73D8B78-8F64-4E41-AEE8-35194A0B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8534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FD04FA8-4F3A-4B0F-A53F-F6588326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ULB Düsseldorf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2A455C19-B97E-40E4-8DF7-C661CFFDB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800" dirty="0"/>
              <a:t>4. Euer Benutzerkonto</a:t>
            </a:r>
            <a:endParaRPr lang="en-GB" sz="2800" dirty="0"/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401F7285-016F-48E6-91A4-4A94B5CC7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29"/>
          <a:stretch/>
        </p:blipFill>
        <p:spPr>
          <a:xfrm>
            <a:off x="2136913" y="1881189"/>
            <a:ext cx="7918174" cy="471301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9EF17900-ECE5-4A28-918C-53EE935F8A24}"/>
              </a:ext>
            </a:extLst>
          </p:cNvPr>
          <p:cNvSpPr/>
          <p:nvPr/>
        </p:nvSpPr>
        <p:spPr>
          <a:xfrm>
            <a:off x="7209183" y="3048692"/>
            <a:ext cx="2279374" cy="675861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liennummernplatzhalter 2">
            <a:extLst>
              <a:ext uri="{FF2B5EF4-FFF2-40B4-BE49-F238E27FC236}">
                <a16:creationId xmlns="" xmlns:a16="http://schemas.microsoft.com/office/drawing/2014/main" id="{4543582D-4E24-458A-B250-F3BB73E5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4775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E49402C-25CA-4830-8E0F-4C3A2C06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ULB Düsseldorf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217E48E5-ED17-4AA3-AA0C-26969CCA1B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2800" dirty="0"/>
              <a:t>4. Euer Benutzerkonto</a:t>
            </a:r>
            <a:endParaRPr lang="en-GB" sz="2800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EA2CDDE3-F5EA-45F0-B3D1-64EF526D4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610" y="1974573"/>
            <a:ext cx="7369389" cy="458994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6B25E232-EC57-415B-9867-AF65F6077DE9}"/>
              </a:ext>
            </a:extLst>
          </p:cNvPr>
          <p:cNvSpPr/>
          <p:nvPr/>
        </p:nvSpPr>
        <p:spPr>
          <a:xfrm>
            <a:off x="7673009" y="1974573"/>
            <a:ext cx="1060174" cy="186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F43398B7-C1E3-4B7C-AF2E-FBE5085C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2673F-B814-42C5-AB76-1B8C5E5F9C0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8804351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HHU Powerpoint">
  <a:themeElements>
    <a:clrScheme name="HHU">
      <a:dk1>
        <a:sysClr val="windowText" lastClr="000000"/>
      </a:dk1>
      <a:lt1>
        <a:sysClr val="window" lastClr="FFFFFF"/>
      </a:lt1>
      <a:dk2>
        <a:srgbClr val="006AB3"/>
      </a:dk2>
      <a:lt2>
        <a:srgbClr val="CCCCCC"/>
      </a:lt2>
      <a:accent1>
        <a:srgbClr val="003964"/>
      </a:accent1>
      <a:accent2>
        <a:srgbClr val="57BAB1"/>
      </a:accent2>
      <a:accent3>
        <a:srgbClr val="EE7F00"/>
      </a:accent3>
      <a:accent4>
        <a:srgbClr val="BE0A26"/>
      </a:accent4>
      <a:accent5>
        <a:srgbClr val="8CB110"/>
      </a:accent5>
      <a:accent6>
        <a:srgbClr val="B5CBD6"/>
      </a:accent6>
      <a:hlink>
        <a:srgbClr val="AEABAB"/>
      </a:hlink>
      <a:folHlink>
        <a:srgbClr val="D0CECE"/>
      </a:folHlink>
    </a:clrScheme>
    <a:fontScheme name="HH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Design HHU Powerpoint" id="{791F7847-97C6-44E9-9994-ADE92B5B26DD}" vid="{01E133F3-72DF-4ADD-8BD2-01D8364D2FA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389</Words>
  <Application>Microsoft Macintosh PowerPoint</Application>
  <PresentationFormat>Benutzerdefiniert</PresentationFormat>
  <Paragraphs>114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Design HHU Powerpoint</vt:lpstr>
      <vt:lpstr>HERZLICH WILLKOMMEN</vt:lpstr>
      <vt:lpstr>ULB Düsseldorf</vt:lpstr>
      <vt:lpstr>ULB Düsseldorf</vt:lpstr>
      <vt:lpstr>ULB Düsseldorf</vt:lpstr>
      <vt:lpstr>ULB Düsseldorf</vt:lpstr>
      <vt:lpstr>ULB Düsseldorf</vt:lpstr>
      <vt:lpstr>ULB Düsseldorf</vt:lpstr>
      <vt:lpstr>ULB Düsseldorf</vt:lpstr>
      <vt:lpstr>ULB Düsseldorf</vt:lpstr>
      <vt:lpstr>ULB Düsseldorf</vt:lpstr>
      <vt:lpstr>ULB Düsseldorf</vt:lpstr>
      <vt:lpstr>ULB Düsseldorf</vt:lpstr>
      <vt:lpstr>ULB Düsseldorf</vt:lpstr>
      <vt:lpstr>ULB Düsseldorf</vt:lpstr>
      <vt:lpstr>ULB Düsseldorf</vt:lpstr>
      <vt:lpstr>ULB Düsseldorf</vt:lpstr>
      <vt:lpstr>ULB Düsseldorf</vt:lpstr>
      <vt:lpstr>ULB Düsseldorf</vt:lpstr>
      <vt:lpstr>ULB Düsseldorf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Peter Dickmann</dc:creator>
  <cp:lastModifiedBy>Dilan</cp:lastModifiedBy>
  <cp:revision>40</cp:revision>
  <dcterms:created xsi:type="dcterms:W3CDTF">2021-09-19T20:13:45Z</dcterms:created>
  <dcterms:modified xsi:type="dcterms:W3CDTF">2021-10-07T14:46:33Z</dcterms:modified>
</cp:coreProperties>
</file>