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5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9144000" cy="5149850"/>
  <p:notesSz cx="9144000" cy="5149850"/>
  <p:defaultTextStyle>
    <a:defPPr>
      <a:defRPr lang="de-DE"/>
    </a:defPPr>
    <a:lvl1pPr marL="0" algn="l" defTabSz="686074">
      <a:defRPr sz="1350">
        <a:solidFill>
          <a:schemeClr val="tx1"/>
        </a:solidFill>
        <a:latin typeface="+mn-lt"/>
        <a:ea typeface="+mn-ea"/>
        <a:cs typeface="+mn-cs"/>
      </a:defRPr>
    </a:lvl1pPr>
    <a:lvl2pPr marL="343037" algn="l" defTabSz="686074">
      <a:defRPr sz="1350">
        <a:solidFill>
          <a:schemeClr val="tx1"/>
        </a:solidFill>
        <a:latin typeface="+mn-lt"/>
        <a:ea typeface="+mn-ea"/>
        <a:cs typeface="+mn-cs"/>
      </a:defRPr>
    </a:lvl2pPr>
    <a:lvl3pPr marL="686074" algn="l" defTabSz="686074">
      <a:defRPr sz="135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>
      <a:defRPr sz="135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>
      <a:defRPr sz="135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>
      <a:defRPr sz="135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>
      <a:defRPr sz="135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>
      <a:defRPr sz="135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61B74-69EB-4A5E-9A50-631446100AE5}" v="2" dt="2023-09-25T13:46:1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846" y="78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Jungbluth" userId="1b04f863e4a2f5e1" providerId="LiveId" clId="{88961B74-69EB-4A5E-9A50-631446100AE5}"/>
    <pc:docChg chg="undo redo custSel addSld delSld modSld">
      <pc:chgData name="Nina Jungbluth" userId="1b04f863e4a2f5e1" providerId="LiveId" clId="{88961B74-69EB-4A5E-9A50-631446100AE5}" dt="2023-09-25T13:53:33.876" v="163" actId="120"/>
      <pc:docMkLst>
        <pc:docMk/>
      </pc:docMkLst>
      <pc:sldChg chg="modSp mod">
        <pc:chgData name="Nina Jungbluth" userId="1b04f863e4a2f5e1" providerId="LiveId" clId="{88961B74-69EB-4A5E-9A50-631446100AE5}" dt="2023-09-25T13:44:00.074" v="9" actId="20577"/>
        <pc:sldMkLst>
          <pc:docMk/>
          <pc:sldMk cId="0" sldId="256"/>
        </pc:sldMkLst>
        <pc:spChg chg="mod">
          <ac:chgData name="Nina Jungbluth" userId="1b04f863e4a2f5e1" providerId="LiveId" clId="{88961B74-69EB-4A5E-9A50-631446100AE5}" dt="2023-09-25T13:44:00.074" v="9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Nina Jungbluth" userId="1b04f863e4a2f5e1" providerId="LiveId" clId="{88961B74-69EB-4A5E-9A50-631446100AE5}" dt="2023-09-25T13:45:49.702" v="41" actId="1076"/>
        <pc:sldMkLst>
          <pc:docMk/>
          <pc:sldMk cId="0" sldId="259"/>
        </pc:sldMkLst>
        <pc:spChg chg="mod">
          <ac:chgData name="Nina Jungbluth" userId="1b04f863e4a2f5e1" providerId="LiveId" clId="{88961B74-69EB-4A5E-9A50-631446100AE5}" dt="2023-09-25T13:45:49.702" v="41" actId="1076"/>
          <ac:spMkLst>
            <pc:docMk/>
            <pc:sldMk cId="0" sldId="259"/>
            <ac:spMk id="4" creationId="{00000000-0000-0000-0000-000000000000}"/>
          </ac:spMkLst>
        </pc:spChg>
      </pc:sldChg>
      <pc:sldChg chg="modSp mod chgLayout">
        <pc:chgData name="Nina Jungbluth" userId="1b04f863e4a2f5e1" providerId="LiveId" clId="{88961B74-69EB-4A5E-9A50-631446100AE5}" dt="2023-09-25T13:46:50.165" v="42" actId="20577"/>
        <pc:sldMkLst>
          <pc:docMk/>
          <pc:sldMk cId="0" sldId="260"/>
        </pc:sldMkLst>
        <pc:spChg chg="mod ord">
          <ac:chgData name="Nina Jungbluth" userId="1b04f863e4a2f5e1" providerId="LiveId" clId="{88961B74-69EB-4A5E-9A50-631446100AE5}" dt="2023-09-25T13:44:49.650" v="11" actId="700"/>
          <ac:spMkLst>
            <pc:docMk/>
            <pc:sldMk cId="0" sldId="260"/>
            <ac:spMk id="2" creationId="{00000000-0000-0000-0000-000000000000}"/>
          </ac:spMkLst>
        </pc:spChg>
        <pc:spChg chg="mod ord">
          <ac:chgData name="Nina Jungbluth" userId="1b04f863e4a2f5e1" providerId="LiveId" clId="{88961B74-69EB-4A5E-9A50-631446100AE5}" dt="2023-09-25T13:46:50.165" v="42" actId="205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Nina Jungbluth" userId="1b04f863e4a2f5e1" providerId="LiveId" clId="{88961B74-69EB-4A5E-9A50-631446100AE5}" dt="2023-09-25T13:45:16.307" v="31" actId="20577"/>
          <ac:spMkLst>
            <pc:docMk/>
            <pc:sldMk cId="0" sldId="260"/>
            <ac:spMk id="4" creationId="{33F2E72B-13AC-4994-AAD7-93A948F4ED0E}"/>
          </ac:spMkLst>
        </pc:spChg>
      </pc:sldChg>
      <pc:sldChg chg="modSp mod">
        <pc:chgData name="Nina Jungbluth" userId="1b04f863e4a2f5e1" providerId="LiveId" clId="{88961B74-69EB-4A5E-9A50-631446100AE5}" dt="2023-09-25T13:47:36.929" v="69" actId="14100"/>
        <pc:sldMkLst>
          <pc:docMk/>
          <pc:sldMk cId="0" sldId="261"/>
        </pc:sldMkLst>
        <pc:spChg chg="mod">
          <ac:chgData name="Nina Jungbluth" userId="1b04f863e4a2f5e1" providerId="LiveId" clId="{88961B74-69EB-4A5E-9A50-631446100AE5}" dt="2023-09-25T13:47:36.929" v="69" actId="14100"/>
          <ac:spMkLst>
            <pc:docMk/>
            <pc:sldMk cId="0" sldId="261"/>
            <ac:spMk id="15" creationId="{00000000-0000-0000-0000-000000000000}"/>
          </ac:spMkLst>
        </pc:spChg>
      </pc:sldChg>
      <pc:sldChg chg="add del">
        <pc:chgData name="Nina Jungbluth" userId="1b04f863e4a2f5e1" providerId="LiveId" clId="{88961B74-69EB-4A5E-9A50-631446100AE5}" dt="2023-09-25T13:48:38.441" v="74" actId="47"/>
        <pc:sldMkLst>
          <pc:docMk/>
          <pc:sldMk cId="0" sldId="265"/>
        </pc:sldMkLst>
      </pc:sldChg>
      <pc:sldChg chg="addSp delSp modSp mod modClrScheme chgLayout">
        <pc:chgData name="Nina Jungbluth" userId="1b04f863e4a2f5e1" providerId="LiveId" clId="{88961B74-69EB-4A5E-9A50-631446100AE5}" dt="2023-09-25T13:50:54.430" v="122" actId="20577"/>
        <pc:sldMkLst>
          <pc:docMk/>
          <pc:sldMk cId="0" sldId="274"/>
        </pc:sldMkLst>
        <pc:spChg chg="mod ord">
          <ac:chgData name="Nina Jungbluth" userId="1b04f863e4a2f5e1" providerId="LiveId" clId="{88961B74-69EB-4A5E-9A50-631446100AE5}" dt="2023-09-25T13:50:41.413" v="82" actId="700"/>
          <ac:spMkLst>
            <pc:docMk/>
            <pc:sldMk cId="0" sldId="274"/>
            <ac:spMk id="3" creationId="{81311C14-87A4-166B-6419-7C3B0CF8CDB1}"/>
          </ac:spMkLst>
        </pc:spChg>
        <pc:spChg chg="mod ord">
          <ac:chgData name="Nina Jungbluth" userId="1b04f863e4a2f5e1" providerId="LiveId" clId="{88961B74-69EB-4A5E-9A50-631446100AE5}" dt="2023-09-25T13:50:41.413" v="82" actId="700"/>
          <ac:spMkLst>
            <pc:docMk/>
            <pc:sldMk cId="0" sldId="274"/>
            <ac:spMk id="4" creationId="{4C88F468-2909-9B22-2ECA-80D0930DB7DE}"/>
          </ac:spMkLst>
        </pc:spChg>
        <pc:spChg chg="add del mod ord">
          <ac:chgData name="Nina Jungbluth" userId="1b04f863e4a2f5e1" providerId="LiveId" clId="{88961B74-69EB-4A5E-9A50-631446100AE5}" dt="2023-09-25T13:50:41.413" v="82" actId="700"/>
          <ac:spMkLst>
            <pc:docMk/>
            <pc:sldMk cId="0" sldId="274"/>
            <ac:spMk id="7" creationId="{06CB2911-2556-A962-ACA9-D644F443C9C0}"/>
          </ac:spMkLst>
        </pc:spChg>
        <pc:spChg chg="add del mod ord">
          <ac:chgData name="Nina Jungbluth" userId="1b04f863e4a2f5e1" providerId="LiveId" clId="{88961B74-69EB-4A5E-9A50-631446100AE5}" dt="2023-09-25T13:50:41.413" v="82" actId="700"/>
          <ac:spMkLst>
            <pc:docMk/>
            <pc:sldMk cId="0" sldId="274"/>
            <ac:spMk id="8" creationId="{46416D11-0400-8BAB-6E7B-290D0D4B1B3B}"/>
          </ac:spMkLst>
        </pc:spChg>
        <pc:spChg chg="add mod ord">
          <ac:chgData name="Nina Jungbluth" userId="1b04f863e4a2f5e1" providerId="LiveId" clId="{88961B74-69EB-4A5E-9A50-631446100AE5}" dt="2023-09-25T13:50:54.430" v="122" actId="20577"/>
          <ac:spMkLst>
            <pc:docMk/>
            <pc:sldMk cId="0" sldId="274"/>
            <ac:spMk id="9" creationId="{A5274272-C39B-CD30-2EB2-9E153BFA75F4}"/>
          </ac:spMkLst>
        </pc:spChg>
        <pc:picChg chg="add del">
          <ac:chgData name="Nina Jungbluth" userId="1b04f863e4a2f5e1" providerId="LiveId" clId="{88961B74-69EB-4A5E-9A50-631446100AE5}" dt="2023-09-25T13:48:43.500" v="75" actId="478"/>
          <ac:picMkLst>
            <pc:docMk/>
            <pc:sldMk cId="0" sldId="274"/>
            <ac:picMk id="2" creationId="{C95E8DF4-1F04-13EC-727C-ACEF22E543EC}"/>
          </ac:picMkLst>
        </pc:picChg>
        <pc:picChg chg="add mod">
          <ac:chgData name="Nina Jungbluth" userId="1b04f863e4a2f5e1" providerId="LiveId" clId="{88961B74-69EB-4A5E-9A50-631446100AE5}" dt="2023-09-25T13:50:24.196" v="81" actId="1076"/>
          <ac:picMkLst>
            <pc:docMk/>
            <pc:sldMk cId="0" sldId="274"/>
            <ac:picMk id="6" creationId="{350EA4A4-DE4F-B92B-3073-9ACBB0318A02}"/>
          </ac:picMkLst>
        </pc:picChg>
      </pc:sldChg>
      <pc:sldChg chg="modSp del mod">
        <pc:chgData name="Nina Jungbluth" userId="1b04f863e4a2f5e1" providerId="LiveId" clId="{88961B74-69EB-4A5E-9A50-631446100AE5}" dt="2023-09-25T13:51:27.415" v="138" actId="2696"/>
        <pc:sldMkLst>
          <pc:docMk/>
          <pc:sldMk cId="0" sldId="276"/>
        </pc:sldMkLst>
        <pc:spChg chg="mod">
          <ac:chgData name="Nina Jungbluth" userId="1b04f863e4a2f5e1" providerId="LiveId" clId="{88961B74-69EB-4A5E-9A50-631446100AE5}" dt="2023-09-25T13:51:23.194" v="137" actId="6549"/>
          <ac:spMkLst>
            <pc:docMk/>
            <pc:sldMk cId="0" sldId="276"/>
            <ac:spMk id="4" creationId="{00000000-0000-0000-0000-000000000000}"/>
          </ac:spMkLst>
        </pc:spChg>
      </pc:sldChg>
      <pc:sldChg chg="modSp mod">
        <pc:chgData name="Nina Jungbluth" userId="1b04f863e4a2f5e1" providerId="LiveId" clId="{88961B74-69EB-4A5E-9A50-631446100AE5}" dt="2023-09-25T13:53:33.876" v="163" actId="120"/>
        <pc:sldMkLst>
          <pc:docMk/>
          <pc:sldMk cId="0" sldId="294"/>
        </pc:sldMkLst>
        <pc:spChg chg="mod">
          <ac:chgData name="Nina Jungbluth" userId="1b04f863e4a2f5e1" providerId="LiveId" clId="{88961B74-69EB-4A5E-9A50-631446100AE5}" dt="2023-09-25T13:53:33.876" v="163" actId="120"/>
          <ac:spMkLst>
            <pc:docMk/>
            <pc:sldMk cId="0" sldId="294"/>
            <ac:spMk id="2" creationId="{00000000-0000-0000-0000-000000000000}"/>
          </ac:spMkLst>
        </pc:spChg>
      </pc:sldChg>
      <pc:sldChg chg="modSp new mod">
        <pc:chgData name="Nina Jungbluth" userId="1b04f863e4a2f5e1" providerId="LiveId" clId="{88961B74-69EB-4A5E-9A50-631446100AE5}" dt="2023-09-25T13:53:05.030" v="160" actId="20577"/>
        <pc:sldMkLst>
          <pc:docMk/>
          <pc:sldMk cId="3471206682" sldId="295"/>
        </pc:sldMkLst>
        <pc:spChg chg="mod">
          <ac:chgData name="Nina Jungbluth" userId="1b04f863e4a2f5e1" providerId="LiveId" clId="{88961B74-69EB-4A5E-9A50-631446100AE5}" dt="2023-09-25T13:53:05.030" v="160" actId="20577"/>
          <ac:spMkLst>
            <pc:docMk/>
            <pc:sldMk cId="3471206682" sldId="295"/>
            <ac:spMk id="2" creationId="{923DF51C-BE9C-31BB-4CFC-0784B2C683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7504-E88B-41B3-BFAE-80F8A22C46D6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1484-430D-428C-B630-FD63F05676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80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9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27" name="Freihandform: Form 26"/>
          <p:cNvSpPr/>
          <p:nvPr userDrawn="1"/>
        </p:nvSpPr>
        <p:spPr bwMode="auto"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 extrusionOk="0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3654279" y="2268082"/>
            <a:ext cx="4401108" cy="1070009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654279" y="3494160"/>
            <a:ext cx="4401108" cy="60464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8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9" name="Freihandform: Form 8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0" name="Freihandform: Form 9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1" name="Freihandform: Form 10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2" name="Freihandform: Form 11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  <p:sp>
        <p:nvSpPr>
          <p:cNvPr id="28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+ Untertitel, gross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>
          <a:xfrm>
            <a:off x="521550" y="1545752"/>
            <a:ext cx="8101012" cy="33115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521550" y="1422399"/>
            <a:ext cx="3941762" cy="34242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4679950" y="1422400"/>
            <a:ext cx="3943350" cy="34242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 +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tIns="0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 bwMode="auto">
          <a:xfrm>
            <a:off x="521550" y="1422399"/>
            <a:ext cx="3941762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 bwMode="auto">
          <a:xfrm>
            <a:off x="4679950" y="1422400"/>
            <a:ext cx="3937000" cy="34925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/>
          </p:nvPr>
        </p:nvSpPr>
        <p:spPr bwMode="auto">
          <a:xfrm>
            <a:off x="521494" y="1088384"/>
            <a:ext cx="3942556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7"/>
          </p:nvPr>
        </p:nvSpPr>
        <p:spPr bwMode="auto">
          <a:xfrm>
            <a:off x="4680744" y="1088384"/>
            <a:ext cx="3942556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gramnm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 hasCustomPrompt="1"/>
          </p:nvPr>
        </p:nvSpPr>
        <p:spPr bwMode="auto">
          <a:xfrm>
            <a:off x="522287" y="1422400"/>
            <a:ext cx="8100219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elle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5"/>
          </p:nvPr>
        </p:nvSpPr>
        <p:spPr bwMode="auto">
          <a:xfrm>
            <a:off x="6030913" y="1422400"/>
            <a:ext cx="2590799" cy="34925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 hasCustomPrompt="1"/>
          </p:nvPr>
        </p:nvSpPr>
        <p:spPr bwMode="auto">
          <a:xfrm>
            <a:off x="522287" y="1422400"/>
            <a:ext cx="5310187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7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elle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521550" y="1422399"/>
            <a:ext cx="2590800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5" hasCustomPrompt="1"/>
          </p:nvPr>
        </p:nvSpPr>
        <p:spPr bwMode="auto">
          <a:xfrm>
            <a:off x="3311524" y="1422400"/>
            <a:ext cx="5310188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er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2287" y="1422400"/>
            <a:ext cx="3941762" cy="16383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6"/>
          </p:nvPr>
        </p:nvSpPr>
        <p:spPr bwMode="auto">
          <a:xfrm>
            <a:off x="4679950" y="1422400"/>
            <a:ext cx="3941763" cy="16383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/>
          </p:nvPr>
        </p:nvSpPr>
        <p:spPr bwMode="auto">
          <a:xfrm>
            <a:off x="522287" y="3187700"/>
            <a:ext cx="3941762" cy="16383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8"/>
          </p:nvPr>
        </p:nvSpPr>
        <p:spPr bwMode="auto">
          <a:xfrm>
            <a:off x="4679950" y="3187701"/>
            <a:ext cx="3943350" cy="16383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e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522287" y="1422400"/>
            <a:ext cx="3941762" cy="34925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 bwMode="auto">
          <a:xfrm>
            <a:off x="4679950" y="1422400"/>
            <a:ext cx="3943350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6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nhalt + Kopf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3" name="Gruppieren 52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4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5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grpSp>
        <p:nvGrpSpPr>
          <p:cNvPr id="16" name="Grafik 9"/>
          <p:cNvGrpSpPr/>
          <p:nvPr userDrawn="1"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17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7" name="Freihandform: Form 36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8" name="Freihandform: Form 37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9" name="Freihandform: Form 38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0" name="Freihandform: Form 39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1" name="Freihandform: Form 40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18" name="Freihandform: Form 17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1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5" name="Freihandform: Form 34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2" name="Freihandform: Form 21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3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3" name="Freihandform: Form 32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4" name="Freihandform: Form 23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5" name="Freihandform: Form 24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6" name="Freihandform: Form 25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7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28" name="Freihandform: Form 27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9" name="Freihandform: Form 28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0" name="Freihandform: Form 29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1" name="Freihandform: Form 30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l="28921" t="8747" b="17591"/>
          <a:stretch/>
        </p:blipFill>
        <p:spPr bwMode="auto"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 extrusionOk="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464051" y="330910"/>
            <a:ext cx="2889316" cy="452322"/>
          </a:xfrm>
        </p:spPr>
        <p:txBody>
          <a:bodyPr/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cxnSp>
        <p:nvCxnSpPr>
          <p:cNvPr id="46" name="Gerader Verbinder 45"/>
          <p:cNvCxnSpPr>
            <a:cxnSpLocks/>
          </p:cNvCxnSpPr>
          <p:nvPr userDrawn="1"/>
        </p:nvCxnSpPr>
        <p:spPr bwMode="auto">
          <a:xfrm>
            <a:off x="4464051" y="974732"/>
            <a:ext cx="28893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4464050" y="1422400"/>
            <a:ext cx="4368800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4464050" y="1088384"/>
            <a:ext cx="4158457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+ Bild rech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 bwMode="auto">
          <a:xfrm>
            <a:off x="4625577" y="1422400"/>
            <a:ext cx="4518422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 bwMode="auto">
          <a:xfrm>
            <a:off x="521550" y="1422399"/>
            <a:ext cx="3754437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/>
          </p:nvPr>
        </p:nvSpPr>
        <p:spPr bwMode="auto">
          <a:xfrm>
            <a:off x="521494" y="1088384"/>
            <a:ext cx="3754437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8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26" name="Freihandform: Form 25"/>
          <p:cNvSpPr/>
          <p:nvPr userDrawn="1"/>
        </p:nvSpPr>
        <p:spPr bwMode="auto">
          <a:xfrm>
            <a:off x="1" y="1422400"/>
            <a:ext cx="3167992" cy="3492500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 extrusionOk="0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>
              <a:defRPr/>
            </a:pPr>
            <a:endParaRPr lang="de-DE" sz="135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26536" y="2899361"/>
            <a:ext cx="6399768" cy="540727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13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14" name="Freihandform: Form 13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5" name="Freihandform: Form 14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6" name="Freihandform: Form 15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7" name="Freihandform: Form 16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+ zwei Bilder rech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 hasCustomPrompt="1"/>
          </p:nvPr>
        </p:nvSpPr>
        <p:spPr bwMode="auto">
          <a:xfrm>
            <a:off x="4625578" y="1422400"/>
            <a:ext cx="2241947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 hasCustomPrompt="1"/>
          </p:nvPr>
        </p:nvSpPr>
        <p:spPr bwMode="auto">
          <a:xfrm>
            <a:off x="6921103" y="1422399"/>
            <a:ext cx="2222897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/>
          </p:nvPr>
        </p:nvSpPr>
        <p:spPr bwMode="auto">
          <a:xfrm>
            <a:off x="522287" y="1422400"/>
            <a:ext cx="3754437" cy="349250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3754437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nhalt + Bild link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4" name="Gruppieren 53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6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7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grpSp>
        <p:nvGrpSpPr>
          <p:cNvPr id="16" name="Grafik 9"/>
          <p:cNvGrpSpPr/>
          <p:nvPr userDrawn="1"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17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7" name="Freihandform: Form 36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8" name="Freihandform: Form 37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9" name="Freihandform: Form 38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0" name="Freihandform: Form 39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1" name="Freihandform: Form 40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18" name="Freihandform: Form 17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1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5" name="Freihandform: Form 34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2" name="Freihandform: Form 21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3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3" name="Freihandform: Form 32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4" name="Freihandform: Form 23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5" name="Freihandform: Form 24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6" name="Freihandform: Form 25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7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28" name="Freihandform: Form 27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9" name="Freihandform: Form 28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0" name="Freihandform: Form 29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1" name="Freihandform: Form 30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25578" y="330910"/>
            <a:ext cx="2727787" cy="452322"/>
          </a:xfrm>
        </p:spPr>
        <p:txBody>
          <a:bodyPr/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cxnSp>
        <p:nvCxnSpPr>
          <p:cNvPr id="47" name="Gerader Verbinder 46"/>
          <p:cNvCxnSpPr>
            <a:cxnSpLocks/>
          </p:cNvCxnSpPr>
          <p:nvPr userDrawn="1"/>
        </p:nvCxnSpPr>
        <p:spPr bwMode="auto"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/>
          <p:cNvSpPr>
            <a:spLocks noGrp="1"/>
          </p:cNvSpPr>
          <p:nvPr>
            <p:ph sz="quarter" idx="15" hasCustomPrompt="1"/>
          </p:nvPr>
        </p:nvSpPr>
        <p:spPr bwMode="auto">
          <a:xfrm>
            <a:off x="-6031" y="-1"/>
            <a:ext cx="4277280" cy="49149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625578" y="1422400"/>
            <a:ext cx="3997722" cy="34877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17"/>
          </p:nvPr>
        </p:nvSpPr>
        <p:spPr bwMode="auto">
          <a:xfrm>
            <a:off x="4625578" y="1088384"/>
            <a:ext cx="3996929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nhalt + zwei Bilder link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5" name="Gruppieren 54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6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7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8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grpSp>
        <p:nvGrpSpPr>
          <p:cNvPr id="16" name="Grafik 9"/>
          <p:cNvGrpSpPr/>
          <p:nvPr userDrawn="1"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17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7" name="Freihandform: Form 36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8" name="Freihandform: Form 37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9" name="Freihandform: Form 38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0" name="Freihandform: Form 39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1" name="Freihandform: Form 40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18" name="Freihandform: Form 17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1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5" name="Freihandform: Form 34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2" name="Freihandform: Form 21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3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3" name="Freihandform: Form 32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4" name="Freihandform: Form 23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5" name="Freihandform: Form 24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6" name="Freihandform: Form 25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7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28" name="Freihandform: Form 27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9" name="Freihandform: Form 28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0" name="Freihandform: Form 29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1" name="Freihandform: Form 30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25578" y="330910"/>
            <a:ext cx="2727787" cy="452322"/>
          </a:xfrm>
        </p:spPr>
        <p:txBody>
          <a:bodyPr/>
          <a:lstStyle/>
          <a:p>
            <a:pPr>
              <a:defRPr/>
            </a:pPr>
            <a:r>
              <a:rPr lang="de-DE"/>
              <a:t>Titel</a:t>
            </a:r>
            <a:endParaRPr/>
          </a:p>
        </p:txBody>
      </p:sp>
      <p:cxnSp>
        <p:nvCxnSpPr>
          <p:cNvPr id="48" name="Gerader Verbinder 47"/>
          <p:cNvCxnSpPr>
            <a:cxnSpLocks/>
          </p:cNvCxnSpPr>
          <p:nvPr userDrawn="1"/>
        </p:nvCxnSpPr>
        <p:spPr bwMode="auto">
          <a:xfrm>
            <a:off x="4625975" y="974732"/>
            <a:ext cx="272739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/>
          <p:cNvSpPr>
            <a:spLocks noGrp="1"/>
          </p:cNvSpPr>
          <p:nvPr>
            <p:ph sz="quarter" idx="17" hasCustomPrompt="1"/>
          </p:nvPr>
        </p:nvSpPr>
        <p:spPr bwMode="auto">
          <a:xfrm>
            <a:off x="0" y="0"/>
            <a:ext cx="4276259" cy="2431145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8" hasCustomPrompt="1"/>
          </p:nvPr>
        </p:nvSpPr>
        <p:spPr bwMode="auto">
          <a:xfrm>
            <a:off x="0" y="2493863"/>
            <a:ext cx="4276259" cy="2421037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4625578" y="1422400"/>
            <a:ext cx="4000268" cy="348773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2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4622239" y="1088384"/>
            <a:ext cx="4000268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zwei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 hasCustomPrompt="1"/>
          </p:nvPr>
        </p:nvSpPr>
        <p:spPr bwMode="auto">
          <a:xfrm>
            <a:off x="0" y="1422400"/>
            <a:ext cx="4544616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 hasCustomPrompt="1"/>
          </p:nvPr>
        </p:nvSpPr>
        <p:spPr bwMode="auto">
          <a:xfrm>
            <a:off x="4599384" y="1422400"/>
            <a:ext cx="4544616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7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drei Bil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7" hasCustomPrompt="1"/>
          </p:nvPr>
        </p:nvSpPr>
        <p:spPr bwMode="auto">
          <a:xfrm>
            <a:off x="0" y="1422399"/>
            <a:ext cx="2978945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1" name="Inhaltsplatzhalter 3"/>
          <p:cNvSpPr>
            <a:spLocks noGrp="1"/>
          </p:cNvSpPr>
          <p:nvPr>
            <p:ph sz="quarter" idx="18" hasCustomPrompt="1"/>
          </p:nvPr>
        </p:nvSpPr>
        <p:spPr bwMode="auto">
          <a:xfrm>
            <a:off x="3032522" y="1422400"/>
            <a:ext cx="3078956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9" hasCustomPrompt="1"/>
          </p:nvPr>
        </p:nvSpPr>
        <p:spPr bwMode="auto">
          <a:xfrm>
            <a:off x="6165058" y="1422400"/>
            <a:ext cx="2978943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Überschrift + Bild gro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 hasCustomPrompt="1"/>
          </p:nvPr>
        </p:nvSpPr>
        <p:spPr bwMode="auto">
          <a:xfrm>
            <a:off x="0" y="1422399"/>
            <a:ext cx="9144000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trenner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2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3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grpSp>
        <p:nvGrpSpPr>
          <p:cNvPr id="16" name="Grafik 9"/>
          <p:cNvGrpSpPr/>
          <p:nvPr userDrawn="1"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17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7" name="Freihandform: Form 36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8" name="Freihandform: Form 37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9" name="Freihandform: Form 38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0" name="Freihandform: Form 39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1" name="Freihandform: Form 40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18" name="Freihandform: Form 17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1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5" name="Freihandform: Form 34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2" name="Freihandform: Form 21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3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3" name="Freihandform: Form 32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4" name="Freihandform: Form 23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5" name="Freihandform: Form 24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6" name="Freihandform: Form 25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7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28" name="Freihandform: Form 27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9" name="Freihandform: Form 28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0" name="Freihandform: Form 29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1" name="Freihandform: Form 30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 l="28921" t="8747" b="17591"/>
          <a:stretch/>
        </p:blipFill>
        <p:spPr bwMode="auto">
          <a:xfrm>
            <a:off x="0" y="0"/>
            <a:ext cx="3731958" cy="491490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 extrusionOk="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6" name="Gruppieren 25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27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8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26536" y="2331598"/>
            <a:ext cx="6399768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26536" y="3512495"/>
            <a:ext cx="6399768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13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14" name="Freihandform: Form 13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5" name="Freihandform: Form 14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6" name="Freihandform: Form 15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7" name="Freihandform: Form 16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trenner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50" name="Gruppieren 49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1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2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3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grpSp>
        <p:nvGrpSpPr>
          <p:cNvPr id="16" name="Grafik 9"/>
          <p:cNvGrpSpPr/>
          <p:nvPr userDrawn="1"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17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7" name="Freihandform: Form 36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8" name="Freihandform: Form 37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9" name="Freihandform: Form 38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0" name="Freihandform: Form 39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1" name="Freihandform: Form 40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18" name="Freihandform: Form 17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1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5" name="Freihandform: Form 34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2" name="Freihandform: Form 21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3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3" name="Freihandform: Form 32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4" name="Freihandform: Form 23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5" name="Freihandform: Form 24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6" name="Freihandform: Form 25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27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28" name="Freihandform: Form 27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9" name="Freihandform: Form 28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0" name="Freihandform: Form 29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1" name="Freihandform: Form 30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3842920" y="3034543"/>
            <a:ext cx="4779587" cy="91923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26536" y="3512495"/>
            <a:ext cx="4936562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26536" y="2331598"/>
            <a:ext cx="4936562" cy="1108490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grpSp>
        <p:nvGrpSpPr>
          <p:cNvPr id="13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14" name="Freihandform: Form 13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6" name="Freihandform: Form 15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1" hasCustomPrompt="1"/>
          </p:nvPr>
        </p:nvSpPr>
        <p:spPr bwMode="auto">
          <a:xfrm>
            <a:off x="5620941" y="1088383"/>
            <a:ext cx="3523059" cy="3826517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180975" indent="0" algn="l">
              <a:lnSpc>
                <a:spcPct val="90000"/>
              </a:lnSpc>
              <a:buNone/>
              <a:defRPr sz="1600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  <a:lvl2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/>
              </a:defRPr>
            </a:lvl2pPr>
            <a:lvl3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/>
              </a:defRPr>
            </a:lvl3pPr>
            <a:lvl4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/>
              </a:defRPr>
            </a:lvl4pPr>
            <a:lvl5pPr algn="ctr">
              <a:lnSpc>
                <a:spcPct val="90000"/>
              </a:lnSpc>
              <a:defRPr sz="1600" b="0">
                <a:solidFill>
                  <a:schemeClr val="tx1">
                    <a:lumMod val="100000"/>
                  </a:schemeClr>
                </a:solidFill>
                <a:latin typeface="Arial"/>
              </a:defRPr>
            </a:lvl5pPr>
          </a:lstStyle>
          <a:p>
            <a:pPr lvl="0">
              <a:defRPr/>
            </a:pPr>
            <a:r>
              <a:rPr lang="de-DE"/>
              <a:t>Inhaltsplatzhalter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Bild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0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526536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26536" y="2250489"/>
            <a:ext cx="2830329" cy="1189598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26536" y="3512495"/>
            <a:ext cx="2830329" cy="60464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13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14" name="Freihandform: Form 13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8" name="Freihandform: Form 17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19" name="Freihandform: Form 18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1" hasCustomPrompt="1"/>
          </p:nvPr>
        </p:nvSpPr>
        <p:spPr bwMode="auto">
          <a:xfrm>
            <a:off x="3545886" y="1088383"/>
            <a:ext cx="5598114" cy="3826517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mit zwei Bil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 userDrawn="1"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32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6565050" y="4460406"/>
            <a:ext cx="2057400" cy="2741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526536" y="3818597"/>
            <a:ext cx="5773656" cy="567763"/>
          </a:xfrm>
        </p:spPr>
        <p:txBody>
          <a:bodyPr lIns="0" tIns="0" rIns="0" bIns="0" anchor="b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Titel bearbeiten</a:t>
            </a:r>
            <a:endParaRPr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26536" y="4458767"/>
            <a:ext cx="5773656" cy="27418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grpSp>
        <p:nvGrpSpPr>
          <p:cNvPr id="14" name="Grafik 6"/>
          <p:cNvGrpSpPr>
            <a:grpSpLocks noChangeAspect="1"/>
          </p:cNvGrpSpPr>
          <p:nvPr userDrawn="1"/>
        </p:nvGrpSpPr>
        <p:grpSpPr bwMode="auto">
          <a:xfrm>
            <a:off x="522799" y="385347"/>
            <a:ext cx="1528921" cy="584196"/>
            <a:chOff x="695325" y="516228"/>
            <a:chExt cx="2556359" cy="975572"/>
          </a:xfrm>
          <a:solidFill>
            <a:srgbClr val="0072BC"/>
          </a:solidFill>
        </p:grpSpPr>
        <p:sp>
          <p:nvSpPr>
            <p:cNvPr id="18" name="Freihandform: Form 17"/>
            <p:cNvSpPr/>
            <p:nvPr/>
          </p:nvSpPr>
          <p:spPr bwMode="auto">
            <a:xfrm>
              <a:off x="2979336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 extrusionOk="0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0" name="Freihandform: Form 19"/>
            <p:cNvSpPr/>
            <p:nvPr/>
          </p:nvSpPr>
          <p:spPr bwMode="auto"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 extrusionOk="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1" name="Freihandform: Form 20"/>
            <p:cNvSpPr/>
            <p:nvPr/>
          </p:nvSpPr>
          <p:spPr bwMode="auto">
            <a:xfrm>
              <a:off x="695325" y="516228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4" name="Freihandform: Form 23"/>
            <p:cNvSpPr/>
            <p:nvPr/>
          </p:nvSpPr>
          <p:spPr bwMode="auto">
            <a:xfrm>
              <a:off x="1458619" y="516228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 extrusionOk="0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 sz="1350"/>
            </a:p>
          </p:txBody>
        </p:sp>
      </p:grpSp>
      <p:sp>
        <p:nvSpPr>
          <p:cNvPr id="3" name="Inhaltsplatzhalter 2"/>
          <p:cNvSpPr>
            <a:spLocks noGrp="1"/>
          </p:cNvSpPr>
          <p:nvPr>
            <p:ph sz="quarter" idx="13" hasCustomPrompt="1"/>
          </p:nvPr>
        </p:nvSpPr>
        <p:spPr bwMode="auto">
          <a:xfrm>
            <a:off x="0" y="1422399"/>
            <a:ext cx="6678234" cy="2396196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 bwMode="auto">
          <a:xfrm>
            <a:off x="6740999" y="1422400"/>
            <a:ext cx="2403000" cy="2396196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Inhaltsverzeichnis (Text bearbeiten)</a:t>
            </a:r>
            <a:endParaRPr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 bwMode="auto">
          <a:xfrm>
            <a:off x="5488102" y="1422400"/>
            <a:ext cx="3655898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 lang="de-DE" b="0">
                <a:solidFill>
                  <a:schemeClr val="tx1">
                    <a:lumMod val="100000"/>
                  </a:schemeClr>
                </a:solidFill>
                <a:latin typeface="Arial"/>
              </a:defRPr>
            </a:lvl1pPr>
          </a:lstStyle>
          <a:p>
            <a:pPr marL="180975" marR="0" lvl="0" indent="0" algn="l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/>
              <a:buNone/>
              <a:defRPr/>
            </a:pPr>
            <a:r>
              <a:rPr lang="de-DE"/>
              <a:t>Inhaltsplatzhalter</a:t>
            </a:r>
            <a:endParaRPr/>
          </a:p>
          <a:p>
            <a:pPr marL="180975" lvl="0" indent="0">
              <a:buNone/>
              <a:defRPr/>
            </a:pPr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521550" y="1422399"/>
            <a:ext cx="4586288" cy="3492500"/>
          </a:xfrm>
        </p:spPr>
        <p:txBody>
          <a:bodyPr>
            <a:noAutofit/>
          </a:bodyPr>
          <a:lstStyle>
            <a:lvl1pPr marL="295274" indent="-295274">
              <a:spcBef>
                <a:spcPts val="1200"/>
              </a:spcBef>
              <a:buFont typeface="+mj-lt"/>
              <a:buAutoNum type="arabicPeriod"/>
              <a:defRPr/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+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521550" y="1422399"/>
            <a:ext cx="8096250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+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 bwMode="auto">
          <a:xfrm>
            <a:off x="521550" y="1422399"/>
            <a:ext cx="8101012" cy="34925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 bwMode="auto">
          <a:xfrm>
            <a:off x="521494" y="1088384"/>
            <a:ext cx="8101013" cy="324250"/>
          </a:xfrm>
          <a:prstGeom prst="rect">
            <a:avLst/>
          </a:prstGeom>
          <a:noFill/>
          <a:ln/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1800" b="0">
                <a:solidFill>
                  <a:schemeClr val="tx2">
                    <a:lumMod val="100000"/>
                  </a:schemeClr>
                </a:solidFill>
                <a:latin typeface="Arial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 bwMode="auto">
          <a:xfrm>
            <a:off x="-4877" y="4950860"/>
            <a:ext cx="9148877" cy="198120"/>
            <a:chOff x="-4877" y="4950860"/>
            <a:chExt cx="9148877" cy="198120"/>
          </a:xfrm>
        </p:grpSpPr>
        <p:sp>
          <p:nvSpPr>
            <p:cNvPr id="55" name="bk object 18"/>
            <p:cNvSpPr/>
            <p:nvPr userDrawn="1"/>
          </p:nvSpPr>
          <p:spPr bwMode="auto"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8" name="bk object 18"/>
            <p:cNvSpPr/>
            <p:nvPr userDrawn="1"/>
          </p:nvSpPr>
          <p:spPr bwMode="auto">
            <a:xfrm>
              <a:off x="522287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 extrusionOk="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rgbClr val="0072BC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9" name="Holder 3"/>
            <p:cNvSpPr txBox="1"/>
            <p:nvPr userDrawn="1"/>
          </p:nvSpPr>
          <p:spPr bwMode="auto"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>
                <a:defRPr sz="1000" b="1" i="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>
                <a:defRPr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00">
                <a:spcBef>
                  <a:spcPts val="5"/>
                </a:spcBef>
                <a:defRPr/>
              </a:pPr>
              <a:r>
                <a:rPr lang="de-DE" spc="10"/>
                <a:t>hhu.de</a:t>
              </a:r>
              <a:endParaRPr/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21550" y="1422399"/>
            <a:ext cx="8100956" cy="3423465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35496" y="4975579"/>
            <a:ext cx="337406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D195BCC-3514-4B1B-9C18-24F3D67EC549}" type="slidenum">
              <a:rPr lang="de-DE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28650" y="4975579"/>
            <a:ext cx="7129704" cy="148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Stundenplanvortrag</a:t>
            </a:r>
          </a:p>
        </p:txBody>
      </p:sp>
      <p:cxnSp>
        <p:nvCxnSpPr>
          <p:cNvPr id="12" name="Gerader Verbinder 11"/>
          <p:cNvCxnSpPr>
            <a:cxnSpLocks/>
          </p:cNvCxnSpPr>
          <p:nvPr/>
        </p:nvCxnSpPr>
        <p:spPr bwMode="auto">
          <a:xfrm>
            <a:off x="521551" y="974732"/>
            <a:ext cx="6831815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/>
          <p:cNvGrpSpPr/>
          <p:nvPr/>
        </p:nvGrpSpPr>
        <p:grpSpPr bwMode="auto">
          <a:xfrm>
            <a:off x="7741437" y="394294"/>
            <a:ext cx="1049330" cy="621121"/>
            <a:chOff x="10321916" y="525077"/>
            <a:chExt cx="1399105" cy="827140"/>
          </a:xfrm>
          <a:solidFill>
            <a:schemeClr val="accent1"/>
          </a:solidFill>
        </p:grpSpPr>
        <p:grpSp>
          <p:nvGrpSpPr>
            <p:cNvPr id="20" name="Grafik 9"/>
            <p:cNvGrpSpPr/>
            <p:nvPr/>
          </p:nvGrpSpPr>
          <p:grpSpPr bwMode="auto"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/>
              <p:cNvSpPr/>
              <p:nvPr/>
            </p:nvSpPr>
            <p:spPr bwMode="auto"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 extrusionOk="0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2" name="Freihandform: Form 21"/>
              <p:cNvSpPr/>
              <p:nvPr/>
            </p:nvSpPr>
            <p:spPr bwMode="auto"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3" name="Freihandform: Form 22"/>
              <p:cNvSpPr/>
              <p:nvPr/>
            </p:nvSpPr>
            <p:spPr bwMode="auto"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 extrusionOk="0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4" name="Freihandform: Form 23"/>
              <p:cNvSpPr/>
              <p:nvPr/>
            </p:nvSpPr>
            <p:spPr bwMode="auto"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5" name="Freihandform: Form 24"/>
              <p:cNvSpPr/>
              <p:nvPr/>
            </p:nvSpPr>
            <p:spPr bwMode="auto"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26" name="Freihandform: Form 25"/>
              <p:cNvSpPr/>
              <p:nvPr/>
            </p:nvSpPr>
            <p:spPr bwMode="auto"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 extrusionOk="0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27" name="Freihandform: Form 26"/>
            <p:cNvSpPr/>
            <p:nvPr/>
          </p:nvSpPr>
          <p:spPr bwMode="auto">
            <a:xfrm>
              <a:off x="10322157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8" name="Freihandform: Form 27"/>
            <p:cNvSpPr/>
            <p:nvPr/>
          </p:nvSpPr>
          <p:spPr bwMode="auto"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29" name="Freihandform: Form 28"/>
            <p:cNvSpPr/>
            <p:nvPr/>
          </p:nvSpPr>
          <p:spPr bwMode="auto"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30" name="Grafik 9"/>
            <p:cNvGrpSpPr/>
            <p:nvPr/>
          </p:nvGrpSpPr>
          <p:grpSpPr bwMode="auto"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/>
              <p:cNvSpPr/>
              <p:nvPr/>
            </p:nvSpPr>
            <p:spPr bwMode="auto"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2" name="Freihandform: Form 31"/>
              <p:cNvSpPr/>
              <p:nvPr/>
            </p:nvSpPr>
            <p:spPr bwMode="auto"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 extrusionOk="0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33" name="Freihandform: Form 32"/>
            <p:cNvSpPr/>
            <p:nvPr/>
          </p:nvSpPr>
          <p:spPr bwMode="auto"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34" name="Grafik 9"/>
            <p:cNvGrpSpPr/>
            <p:nvPr/>
          </p:nvGrpSpPr>
          <p:grpSpPr bwMode="auto"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/>
              <p:cNvSpPr/>
              <p:nvPr/>
            </p:nvSpPr>
            <p:spPr bwMode="auto"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 extrusionOk="0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36" name="Freihandform: Form 35"/>
              <p:cNvSpPr/>
              <p:nvPr/>
            </p:nvSpPr>
            <p:spPr bwMode="auto"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 extrusionOk="0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</p:grpSp>
        <p:sp>
          <p:nvSpPr>
            <p:cNvPr id="37" name="Freihandform: Form 36"/>
            <p:cNvSpPr/>
            <p:nvPr/>
          </p:nvSpPr>
          <p:spPr bwMode="auto"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 extrusionOk="0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38" name="Freihandform: Form 37"/>
            <p:cNvSpPr/>
            <p:nvPr/>
          </p:nvSpPr>
          <p:spPr bwMode="auto"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 extrusionOk="0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sp>
          <p:nvSpPr>
            <p:cNvPr id="39" name="Freihandform: Form 38"/>
            <p:cNvSpPr/>
            <p:nvPr/>
          </p:nvSpPr>
          <p:spPr bwMode="auto"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 extrusionOk="0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pPr>
                <a:defRPr/>
              </a:pPr>
              <a:endParaRPr lang="de-DE" sz="1350"/>
            </a:p>
          </p:txBody>
        </p:sp>
        <p:grpSp>
          <p:nvGrpSpPr>
            <p:cNvPr id="40" name="Grafik 9"/>
            <p:cNvGrpSpPr/>
            <p:nvPr/>
          </p:nvGrpSpPr>
          <p:grpSpPr bwMode="auto">
            <a:xfrm>
              <a:off x="10321916" y="1110575"/>
              <a:ext cx="1399105" cy="241642"/>
              <a:chOff x="10321916" y="1110575"/>
              <a:chExt cx="1399105" cy="241642"/>
            </a:xfrm>
            <a:solidFill>
              <a:schemeClr val="accent1"/>
            </a:solidFill>
          </p:grpSpPr>
          <p:sp>
            <p:nvSpPr>
              <p:cNvPr id="41" name="Freihandform: Form 40"/>
              <p:cNvSpPr/>
              <p:nvPr/>
            </p:nvSpPr>
            <p:spPr bwMode="auto">
              <a:xfrm>
                <a:off x="10981839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 extrusionOk="0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2" name="Freihandform: Form 41"/>
              <p:cNvSpPr/>
              <p:nvPr/>
            </p:nvSpPr>
            <p:spPr bwMode="auto"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 extrusionOk="0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3" name="Freihandform: Form 42"/>
              <p:cNvSpPr/>
              <p:nvPr/>
            </p:nvSpPr>
            <p:spPr bwMode="auto"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 extrusionOk="0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  <p:sp>
            <p:nvSpPr>
              <p:cNvPr id="44" name="Freihandform: Form 43"/>
              <p:cNvSpPr/>
              <p:nvPr/>
            </p:nvSpPr>
            <p:spPr bwMode="auto"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 extrusionOk="0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>
                  <a:defRPr/>
                </a:pPr>
                <a:endParaRPr lang="de-DE" sz="1350"/>
              </a:p>
            </p:txBody>
          </p:sp>
        </p:grpSp>
      </p:grpSp>
      <p:sp>
        <p:nvSpPr>
          <p:cNvPr id="45" name="Freihandform: Form 44"/>
          <p:cNvSpPr/>
          <p:nvPr/>
        </p:nvSpPr>
        <p:spPr bwMode="auto"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 extrusionOk="0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72BC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27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>
        <a:lnSpc>
          <a:spcPct val="90000"/>
        </a:lnSpc>
        <a:spcBef>
          <a:spcPts val="600"/>
        </a:spcBef>
        <a:buClr>
          <a:schemeClr val="tx2"/>
        </a:buClr>
        <a:buFont typeface="Wingdings 2"/>
        <a:buChar char="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>
        <a:lnSpc>
          <a:spcPct val="90000"/>
        </a:lnSpc>
        <a:spcBef>
          <a:spcPts val="600"/>
        </a:spcBef>
        <a:buClr>
          <a:schemeClr val="accent6"/>
        </a:buClr>
        <a:buFont typeface="Wingdings 2"/>
        <a:buChar char="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>
        <a:lnSpc>
          <a:spcPct val="90000"/>
        </a:lnSpc>
        <a:spcBef>
          <a:spcPts val="600"/>
        </a:spcBef>
        <a:buClr>
          <a:schemeClr val="accent6"/>
        </a:buClr>
        <a:buFont typeface="Wingdings 2"/>
        <a:buChar char="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>
        <a:lnSpc>
          <a:spcPct val="90000"/>
        </a:lnSpc>
        <a:spcBef>
          <a:spcPts val="600"/>
        </a:spcBef>
        <a:buClr>
          <a:schemeClr val="tx2"/>
        </a:buClr>
        <a:buFont typeface="Wingdings 2"/>
        <a:buChar char="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>
        <a:lnSpc>
          <a:spcPct val="90000"/>
        </a:lnSpc>
        <a:spcBef>
          <a:spcPts val="600"/>
        </a:spcBef>
        <a:buClr>
          <a:schemeClr val="tx2"/>
        </a:buClr>
        <a:buFont typeface="Wingdings 2"/>
        <a:buChar char="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>
        <a:lnSpc>
          <a:spcPct val="90000"/>
        </a:lnSpc>
        <a:spcBef>
          <a:spcPts val="5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>
        <a:lnSpc>
          <a:spcPct val="90000"/>
        </a:lnSpc>
        <a:spcBef>
          <a:spcPts val="5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>
        <a:lnSpc>
          <a:spcPct val="90000"/>
        </a:lnSpc>
        <a:spcBef>
          <a:spcPts val="5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>
        <a:lnSpc>
          <a:spcPct val="90000"/>
        </a:lnSpc>
        <a:spcBef>
          <a:spcPts val="5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marL="0" indent="0">
              <a:defRPr/>
            </a:pPr>
            <a:r>
              <a:rPr lang="de-DE"/>
              <a:t>Herzlich Willkommen   </a:t>
            </a:r>
            <a:br>
              <a:rPr lang="de-DE"/>
            </a:br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Tutorium: Erstellen von Stundenplänen </a:t>
            </a:r>
            <a:endParaRPr/>
          </a:p>
          <a:p>
            <a:pPr>
              <a:defRPr/>
            </a:pPr>
            <a:r>
              <a:rPr lang="de-DE"/>
              <a:t>Bachelor VWL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Evaluationen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Am Ende eines jeden Semesters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Evaluationen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3"/>
          </p:nvPr>
        </p:nvSpPr>
        <p:spPr bwMode="auto">
          <a:xfrm>
            <a:off x="523875" y="1206773"/>
            <a:ext cx="8096250" cy="3492500"/>
          </a:xfrm>
        </p:spPr>
        <p:txBody>
          <a:bodyPr/>
          <a:lstStyle/>
          <a:p>
            <a:pPr>
              <a:defRPr/>
            </a:pPr>
            <a:r>
              <a:rPr lang="de-DE"/>
              <a:t>Es gibt zu jeder Vorlesung/ Gruppenveranstaltung eine Evaluation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Warum sind Evaluationen wichtig?</a:t>
            </a:r>
            <a:endParaRPr/>
          </a:p>
          <a:p>
            <a:pPr lvl="1">
              <a:defRPr/>
            </a:pPr>
            <a:r>
              <a:rPr lang="de-DE"/>
              <a:t>Eure Meinung zählt!</a:t>
            </a:r>
            <a:endParaRPr/>
          </a:p>
          <a:p>
            <a:pPr lvl="1">
              <a:defRPr/>
            </a:pPr>
            <a:r>
              <a:rPr lang="de-DE"/>
              <a:t>Kontinuierliche Verbesserung der Lehrveranstaltung</a:t>
            </a:r>
            <a:endParaRPr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41DEB8-515A-FA19-52AE-0904C381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8ACE63-4C43-9449-0765-1C72BBA9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11</a:t>
            </a:fld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Eure Veranstaltungen in diesem Semester </a:t>
            </a:r>
            <a:endParaRPr/>
          </a:p>
        </p:txBody>
      </p:sp>
      <p:sp>
        <p:nvSpPr>
          <p:cNvPr id="15" name="Text Placeholder 4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4975225"/>
            <a:ext cx="338138" cy="1492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5274272-C39B-CD30-2EB2-9E153BFA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Veranstaltungen im ersten Semester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311C14-87A4-166B-6419-7C3B0CF8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88F468-2909-9B22-2ECA-80D0930D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EA4A4-DE4F-B92B-3073-9ACBB031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1" y="1425327"/>
            <a:ext cx="8964488" cy="26615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Im HIS-LSF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496" y="4975579"/>
            <a:ext cx="337406" cy="14868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15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25308" y="1422400"/>
            <a:ext cx="3318959" cy="3492500"/>
          </a:xfrm>
          <a:prstGeom prst="rect">
            <a:avLst/>
          </a:prstGeom>
          <a:noFill/>
          <a:ln/>
        </p:spPr>
      </p:pic>
      <p:sp>
        <p:nvSpPr>
          <p:cNvPr id="3" name="Untertitel 2"/>
          <p:cNvSpPr>
            <a:spLocks noGrp="1"/>
          </p:cNvSpPr>
          <p:nvPr>
            <p:ph type="body" sz="quarter" idx="15"/>
          </p:nvPr>
        </p:nvSpPr>
        <p:spPr bwMode="auto">
          <a:xfrm>
            <a:off x="521550" y="1422399"/>
            <a:ext cx="3754437" cy="349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/>
              <a:t>Im HIS-LSF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Wie gelange ich dorthin?</a:t>
            </a:r>
            <a:endParaRPr/>
          </a:p>
          <a:p>
            <a:pPr lvl="1">
              <a:defRPr/>
            </a:pPr>
            <a:r>
              <a:rPr lang="de-DE" sz="1600"/>
              <a:t>Google: HIS-LSF HHU</a:t>
            </a:r>
            <a:endParaRPr/>
          </a:p>
          <a:p>
            <a:pPr lvl="1">
              <a:defRPr/>
            </a:pPr>
            <a:r>
              <a:rPr lang="de-DE" sz="1600"/>
              <a:t>QR-Code scannen</a:t>
            </a:r>
            <a:endParaRPr/>
          </a:p>
          <a:p>
            <a:pPr lvl="1">
              <a:defRPr/>
            </a:pPr>
            <a:endParaRPr lang="de-DE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025" y="1233601"/>
            <a:ext cx="9007950" cy="3240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123728" y="2980145"/>
            <a:ext cx="2808312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BFC1FF-C299-F5F8-E041-1DB2F978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5EDF44-5195-C54C-B9FC-211D9C91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504" y="1164417"/>
            <a:ext cx="8716469" cy="28210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816791" y="1854845"/>
            <a:ext cx="151041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805181-5F4F-0622-EDA7-44CB624E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997D83-5ED7-0AF7-7C39-54A21C0A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116073"/>
            <a:ext cx="9144000" cy="29177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7112" y="2142877"/>
            <a:ext cx="11156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08294B-09AB-6264-1848-7F76FAB7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AFD4F9-AA31-5C85-D128-8A4742D7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6" name="Grafik 5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31223"/>
            <a:ext cx="9144000" cy="30874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267744" y="3150988"/>
            <a:ext cx="19602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F54825-88DA-AB48-A634-B1FE22E8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56DAF1-2CB4-2548-F8B4-DF0FBBCB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INHALT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523875" y="1134765"/>
            <a:ext cx="8096250" cy="3492500"/>
          </a:xfrm>
        </p:spPr>
        <p:txBody>
          <a:bodyPr/>
          <a:lstStyle/>
          <a:p>
            <a:pPr>
              <a:defRPr/>
            </a:pPr>
            <a:r>
              <a:rPr lang="de-DE"/>
              <a:t>Grundlegendes</a:t>
            </a:r>
            <a:endParaRPr/>
          </a:p>
          <a:p>
            <a:pPr lvl="1">
              <a:defRPr/>
            </a:pPr>
            <a:r>
              <a:rPr lang="de-DE"/>
              <a:t>Allg. Hinweise</a:t>
            </a:r>
            <a:endParaRPr/>
          </a:p>
          <a:p>
            <a:pPr lvl="1">
              <a:defRPr/>
            </a:pPr>
            <a:r>
              <a:rPr lang="de-DE"/>
              <a:t>Struktur &amp; Aufbau</a:t>
            </a:r>
            <a:endParaRPr/>
          </a:p>
          <a:p>
            <a:pPr lvl="1">
              <a:defRPr/>
            </a:pPr>
            <a:r>
              <a:rPr lang="de-DE"/>
              <a:t>Studienverlaufsplan</a:t>
            </a:r>
            <a:endParaRPr/>
          </a:p>
          <a:p>
            <a:pPr lvl="1">
              <a:defRPr/>
            </a:pPr>
            <a:r>
              <a:rPr lang="de-DE"/>
              <a:t>Pflicht- und Wahlpflichtmodule</a:t>
            </a:r>
            <a:endParaRPr/>
          </a:p>
          <a:p>
            <a:pPr lvl="1">
              <a:defRPr/>
            </a:pPr>
            <a:r>
              <a:rPr lang="de-DE"/>
              <a:t>Evaluationen	</a:t>
            </a:r>
            <a:endParaRPr/>
          </a:p>
          <a:p>
            <a:pPr>
              <a:defRPr/>
            </a:pPr>
            <a:r>
              <a:rPr lang="de-DE"/>
              <a:t>Eure Veranstaltungen in diesem Semester</a:t>
            </a:r>
            <a:endParaRPr/>
          </a:p>
          <a:p>
            <a:pPr>
              <a:defRPr/>
            </a:pPr>
            <a:r>
              <a:rPr lang="de-DE"/>
              <a:t>Belegen von Veranstaltungen</a:t>
            </a:r>
            <a:endParaRPr/>
          </a:p>
          <a:p>
            <a:pPr>
              <a:defRPr/>
            </a:pPr>
            <a:r>
              <a:rPr lang="de-DE"/>
              <a:t>Zusatzleistungen</a:t>
            </a:r>
            <a:endParaRPr/>
          </a:p>
          <a:p>
            <a:pPr>
              <a:defRPr/>
            </a:pPr>
            <a:r>
              <a:rPr lang="de-DE"/>
              <a:t>Prüfungen und weitere Tipps</a:t>
            </a:r>
            <a:endParaRPr/>
          </a:p>
          <a:p>
            <a:pPr>
              <a:defRPr/>
            </a:pPr>
            <a:r>
              <a:rPr lang="de-DE"/>
              <a:t>Eure Fragen </a:t>
            </a:r>
            <a:endParaRPr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D8ED2C-372D-A402-E69D-3D9D88C5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9E546C-722C-8933-3CBA-AD8F8C5D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4" name="Grafik 3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62757"/>
            <a:ext cx="9144000" cy="3276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411760" y="2790949"/>
            <a:ext cx="86409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B2F3C4-5F4E-0E4A-9291-82B27C68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22F657-67A5-32EC-5E82-2FAA38B5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8" name="Grafik 7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24462"/>
            <a:ext cx="9144000" cy="35009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763687" y="2309163"/>
            <a:ext cx="3528392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7F2869-09E6-5035-A913-11EEA14C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CE0714-6701-08C1-B88F-55EEA148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7" name="Grafik 6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24462"/>
            <a:ext cx="9144000" cy="35009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8318985" y="3222997"/>
            <a:ext cx="792087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5F0F8-F006-5DD6-1A61-97C0F208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48EF35-BCB9-869C-6439-AB231C3F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4" name="Grafik 3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24462"/>
            <a:ext cx="9144000" cy="3500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763687" y="2394903"/>
            <a:ext cx="3168351" cy="360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1737927" y="4010333"/>
            <a:ext cx="144016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586EAE-79EE-940D-2277-35AB78DF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C595F6-4B27-A4B1-8222-8AF644D8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Belegen von Veranstaltungen </a:t>
            </a:r>
            <a:endParaRPr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24462"/>
            <a:ext cx="9144000" cy="3500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979712" y="2142876"/>
            <a:ext cx="22322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55D118-ABD6-60E8-6BDF-177518D1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741FF4-20A3-CC3A-2635-29A10F0C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24</a:t>
            </a:fld>
            <a:endParaRPr 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Zusatzleistungen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523875" y="1206773"/>
            <a:ext cx="8096250" cy="3492500"/>
          </a:xfrm>
        </p:spPr>
        <p:txBody>
          <a:bodyPr/>
          <a:lstStyle/>
          <a:p>
            <a:pPr>
              <a:defRPr/>
            </a:pPr>
            <a:r>
              <a:rPr lang="de-DE"/>
              <a:t>Ihr könnt auch freiwillig Veranstaltungen belegen</a:t>
            </a:r>
            <a:endParaRPr/>
          </a:p>
          <a:p>
            <a:pPr>
              <a:defRPr/>
            </a:pPr>
            <a:endParaRPr lang="de-DE"/>
          </a:p>
          <a:p>
            <a:pPr>
              <a:defRPr/>
            </a:pPr>
            <a:r>
              <a:rPr lang="de-DE"/>
              <a:t>Studierendenakademie</a:t>
            </a:r>
            <a:endParaRPr/>
          </a:p>
          <a:p>
            <a:pPr lvl="1">
              <a:defRPr/>
            </a:pPr>
            <a:r>
              <a:rPr lang="de-DE"/>
              <a:t>Career Service</a:t>
            </a:r>
            <a:endParaRPr/>
          </a:p>
          <a:p>
            <a:pPr lvl="1">
              <a:defRPr/>
            </a:pPr>
            <a:r>
              <a:rPr lang="de-DE"/>
              <a:t>Sprachenzentrum</a:t>
            </a:r>
            <a:endParaRPr/>
          </a:p>
          <a:p>
            <a:pPr lvl="1">
              <a:defRPr/>
            </a:pPr>
            <a:r>
              <a:rPr lang="de-DE"/>
              <a:t>KUBUS</a:t>
            </a:r>
            <a:endParaRPr/>
          </a:p>
          <a:p>
            <a:pPr lvl="1">
              <a:defRPr/>
            </a:pPr>
            <a:r>
              <a:rPr lang="de-DE"/>
              <a:t>Studium Universale </a:t>
            </a:r>
            <a:endParaRPr/>
          </a:p>
          <a:p>
            <a:pPr lvl="1">
              <a:defRPr/>
            </a:pPr>
            <a:r>
              <a:rPr lang="de-DE"/>
              <a:t>CEDUS</a:t>
            </a:r>
            <a:endParaRPr/>
          </a:p>
          <a:p>
            <a:pPr lvl="1">
              <a:defRPr/>
            </a:pP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D61282-BC38-EAB5-04F8-2EFCAB66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EC1EEE-F403-89FD-8401-507AB22A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25</a:t>
            </a:fld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DF51C-BE9C-31BB-4CFC-0784B2C68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 paar letzte Tipps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B98413-BE12-4A19-9FE1-AD16BD40F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20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531867" y="1134765"/>
            <a:ext cx="8096250" cy="3492500"/>
          </a:xfrm>
        </p:spPr>
        <p:txBody>
          <a:bodyPr/>
          <a:lstStyle/>
          <a:p>
            <a:pPr marL="541338" lvl="2" indent="0">
              <a:buNone/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  <p:pic>
        <p:nvPicPr>
          <p:cNvPr id="5" name="Grafik 4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92" y="918741"/>
            <a:ext cx="9144000" cy="35009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979712" y="3006973"/>
            <a:ext cx="2448272" cy="886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69671E-89BD-C9D5-7F6C-F0F69992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79204F0-44A4-C2DD-1D08-811B01B4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27</a:t>
            </a:fld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Prüfungen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531867" y="1134765"/>
            <a:ext cx="8096250" cy="3492500"/>
          </a:xfrm>
        </p:spPr>
        <p:txBody>
          <a:bodyPr/>
          <a:lstStyle/>
          <a:p>
            <a:pPr marL="541338" lvl="2" indent="0">
              <a:buNone/>
              <a:defRPr/>
            </a:pPr>
            <a:endParaRPr lang="de-DE" dirty="0"/>
          </a:p>
          <a:p>
            <a:pPr lvl="1">
              <a:defRPr/>
            </a:pPr>
            <a:r>
              <a:rPr lang="de-DE" dirty="0"/>
              <a:t>Fristgerechte Anmeldung der Anmeldungen im Studierendenportal </a:t>
            </a:r>
            <a:endParaRPr dirty="0"/>
          </a:p>
          <a:p>
            <a:pPr lvl="2">
              <a:defRPr/>
            </a:pPr>
            <a:r>
              <a:rPr lang="de-DE" dirty="0"/>
              <a:t>Anmeldezeitraum oft wenige Wochen nach Semesterbeginn </a:t>
            </a:r>
            <a:endParaRPr dirty="0"/>
          </a:p>
          <a:p>
            <a:pPr lvl="1">
              <a:defRPr/>
            </a:pPr>
            <a:r>
              <a:rPr lang="de-DE" dirty="0"/>
              <a:t>Rücktritt unbegründet bis sieben Tage vorher</a:t>
            </a:r>
            <a:endParaRPr dirty="0"/>
          </a:p>
          <a:p>
            <a:pPr lvl="2">
              <a:defRPr/>
            </a:pPr>
            <a:r>
              <a:rPr lang="de-DE" dirty="0"/>
              <a:t>Ansonsten Attestpflicht (tagesaktuell!, nachträglich erstellte Atteste werden nicht anerkannt) </a:t>
            </a:r>
            <a:endParaRPr dirty="0"/>
          </a:p>
          <a:p>
            <a:pPr lvl="3">
              <a:defRPr/>
            </a:pPr>
            <a:r>
              <a:rPr lang="de-DE" dirty="0"/>
              <a:t>Nur Attest-Vorlage der Fakultät zugelassen</a:t>
            </a:r>
            <a:endParaRPr dirty="0"/>
          </a:p>
          <a:p>
            <a:pPr lvl="1">
              <a:defRPr/>
            </a:pPr>
            <a:r>
              <a:rPr lang="de-DE" dirty="0"/>
              <a:t>Pro Klausur drei Versuche </a:t>
            </a:r>
          </a:p>
          <a:p>
            <a:pPr lvl="2">
              <a:defRPr/>
            </a:pPr>
            <a:r>
              <a:rPr lang="de-DE" dirty="0"/>
              <a:t>I.d.R. ein Termin pro Semester (Pflichtmodule exkl. Mathe)</a:t>
            </a:r>
          </a:p>
          <a:p>
            <a:pPr lvl="2">
              <a:defRPr/>
            </a:pPr>
            <a:r>
              <a:rPr lang="de-DE" dirty="0"/>
              <a:t>Zwei Termine pro Semester bei Wahlpflichtmodulen (teilw. nur alle zwei Semester)</a:t>
            </a:r>
          </a:p>
          <a:p>
            <a:pPr lvl="2">
              <a:defRPr/>
            </a:pPr>
            <a:r>
              <a:rPr lang="de-DE" dirty="0"/>
              <a:t>2. Widerholungsprüfung muss spätestens 15 Monate nach der ersten Wiederholungsprüfung erfolgen</a:t>
            </a:r>
          </a:p>
          <a:p>
            <a:pPr lvl="2">
              <a:defRPr/>
            </a:pPr>
            <a:r>
              <a:rPr lang="de-DE" dirty="0"/>
              <a:t>beim dritten Nichtbestehen erlischt der Prüfungsanspruch, was zur Exmatrikulation führt </a:t>
            </a:r>
          </a:p>
          <a:p>
            <a:pPr lvl="1">
              <a:defRPr/>
            </a:pPr>
            <a:r>
              <a:rPr lang="de-DE" dirty="0"/>
              <a:t>im Modul BI01 (Studium Universale) werden nur Veranstaltungen anerkannt, die erfolgreich mit einer benoteten Prüfung </a:t>
            </a:r>
            <a:r>
              <a:rPr lang="de-DE"/>
              <a:t>abgeschlossen wurden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C2A751-4A21-181F-E367-D35CE967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29FF2F-C87E-663C-08A5-1ED0A5E4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Noten &amp; Tipps</a:t>
            </a:r>
            <a:endParaRPr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496" y="4975579"/>
            <a:ext cx="337406" cy="14868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29</a:t>
            </a:fld>
            <a:endParaRPr lang="de-DE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521494" y="1162581"/>
            <a:ext cx="8101012" cy="3492500"/>
          </a:xfrm>
        </p:spPr>
        <p:txBody>
          <a:bodyPr/>
          <a:lstStyle/>
          <a:p>
            <a:pPr>
              <a:defRPr/>
            </a:pPr>
            <a:r>
              <a:rPr lang="en-US"/>
              <a:t>Noten sind nicht verhandelbar </a:t>
            </a:r>
            <a:endParaRPr/>
          </a:p>
          <a:p>
            <a:pPr>
              <a:defRPr/>
            </a:pPr>
            <a:r>
              <a:rPr lang="en-US"/>
              <a:t>Noten können insbesondere im ersten Semester schlechter ausfallen</a:t>
            </a:r>
          </a:p>
          <a:p>
            <a:pPr>
              <a:defRPr/>
            </a:pPr>
            <a:r>
              <a:rPr lang="en-US"/>
              <a:t>Durchfallquoten im zweistelligen Bereich sind normal </a:t>
            </a:r>
            <a:endParaRPr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Bleibt von Anfang an dran</a:t>
            </a:r>
          </a:p>
          <a:p>
            <a:pPr>
              <a:defRPr/>
            </a:pPr>
            <a:r>
              <a:rPr lang="en-US"/>
              <a:t>Helft euch gegenseitig </a:t>
            </a:r>
            <a:endParaRPr/>
          </a:p>
          <a:p>
            <a:pPr lvl="1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 bwMode="auto">
          <a:xfrm>
            <a:off x="3654279" y="2268082"/>
            <a:ext cx="4401108" cy="1070009"/>
          </a:xfrm>
        </p:spPr>
        <p:txBody>
          <a:bodyPr/>
          <a:lstStyle/>
          <a:p>
            <a:pPr>
              <a:defRPr/>
            </a:pPr>
            <a:r>
              <a:rPr lang="en-US"/>
              <a:t>Grundlegendes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Semester im LSF wechseln</a:t>
            </a:r>
            <a:endParaRPr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496" y="4975579"/>
            <a:ext cx="337406" cy="14868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30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D95262-92D7-7AF5-6115-43623471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7" y="1015675"/>
            <a:ext cx="8407846" cy="395990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65334D0A-2449-F826-E9C1-B2807898546E}"/>
              </a:ext>
            </a:extLst>
          </p:cNvPr>
          <p:cNvSpPr/>
          <p:nvPr/>
        </p:nvSpPr>
        <p:spPr bwMode="auto">
          <a:xfrm>
            <a:off x="6957322" y="866992"/>
            <a:ext cx="792088" cy="452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Semester im LSF wechseln</a:t>
            </a:r>
            <a:endParaRPr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5496" y="4975579"/>
            <a:ext cx="337406" cy="148683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31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FBB18BE-26A8-2AA2-0E63-4FFE0C6B4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048"/>
            <a:ext cx="8962252" cy="384753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8B937E5A-59A5-62D8-8156-583C8E1C11B0}"/>
              </a:ext>
            </a:extLst>
          </p:cNvPr>
          <p:cNvSpPr/>
          <p:nvPr/>
        </p:nvSpPr>
        <p:spPr bwMode="auto">
          <a:xfrm>
            <a:off x="2123728" y="3182991"/>
            <a:ext cx="129614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Zeit für Eure Fragen</a:t>
            </a:r>
            <a:endParaRPr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32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F4DE31-DE39-029A-E982-FFE45415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3563888" y="2790949"/>
            <a:ext cx="5058619" cy="1162829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de-DE" dirty="0"/>
              <a:t>Vielen Dank für Eure Aufmerksamkeit &amp; viel Spaß im Studium! </a:t>
            </a:r>
            <a:endParaRPr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33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47FE3C-58EC-B9A1-DA0B-ADCE4E2F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Allg. Hinweise 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95BCC-3514-4B1B-9C18-24F3D67EC549}" type="slidenum">
              <a:rPr lang="de-DE"/>
              <a:t>4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 bwMode="auto">
          <a:xfrm>
            <a:off x="526594" y="1206773"/>
            <a:ext cx="8096250" cy="3492500"/>
          </a:xfrm>
        </p:spPr>
        <p:txBody>
          <a:bodyPr/>
          <a:lstStyle/>
          <a:p>
            <a:pPr>
              <a:defRPr/>
            </a:pPr>
            <a:r>
              <a:rPr lang="de-DE"/>
              <a:t>Ihr gehört einer Fakultät an</a:t>
            </a:r>
            <a:endParaRPr/>
          </a:p>
          <a:p>
            <a:pPr>
              <a:defRPr/>
            </a:pPr>
            <a:r>
              <a:rPr lang="de-DE"/>
              <a:t>Regelstudienzeit: 6 Semester</a:t>
            </a:r>
            <a:endParaRPr/>
          </a:p>
          <a:p>
            <a:pPr lvl="1">
              <a:defRPr/>
            </a:pPr>
            <a:r>
              <a:rPr lang="de-DE"/>
              <a:t>WiSe: 1.10. – 31.03.</a:t>
            </a:r>
            <a:endParaRPr/>
          </a:p>
          <a:p>
            <a:pPr lvl="1">
              <a:defRPr/>
            </a:pPr>
            <a:r>
              <a:rPr lang="de-DE"/>
              <a:t>SoSe: 01.04. - 31.09. </a:t>
            </a:r>
            <a:endParaRPr/>
          </a:p>
          <a:p>
            <a:pPr>
              <a:defRPr/>
            </a:pPr>
            <a:r>
              <a:rPr lang="de-DE"/>
              <a:t>Prüfungen i.d.R. am Ende jedes Semesters </a:t>
            </a:r>
            <a:endParaRPr/>
          </a:p>
          <a:p>
            <a:pPr>
              <a:defRPr/>
            </a:pPr>
            <a:r>
              <a:rPr lang="de-DE"/>
              <a:t>I.d.R. keine Anwesenheitspflicht </a:t>
            </a:r>
            <a:endParaRPr/>
          </a:p>
          <a:p>
            <a:pPr lvl="1">
              <a:defRPr/>
            </a:pPr>
            <a:r>
              <a:rPr lang="de-DE"/>
              <a:t>Eigenverantwortung!</a:t>
            </a:r>
            <a:endParaRPr/>
          </a:p>
          <a:p>
            <a:pPr>
              <a:defRPr/>
            </a:pPr>
            <a:r>
              <a:rPr lang="de-DE"/>
              <a:t>Veranstaltungen: i.d.R. 90 Min</a:t>
            </a:r>
            <a:endParaRPr/>
          </a:p>
          <a:p>
            <a:pPr lvl="1">
              <a:defRPr/>
            </a:pPr>
            <a:r>
              <a:rPr lang="de-DE"/>
              <a:t>Vorlesungen</a:t>
            </a:r>
            <a:endParaRPr/>
          </a:p>
          <a:p>
            <a:pPr lvl="1">
              <a:defRPr/>
            </a:pPr>
            <a:r>
              <a:rPr lang="de-DE"/>
              <a:t>Übungen, Tutorien</a:t>
            </a:r>
            <a:endParaRPr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257CA5A-918F-C030-3A06-748F619C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Struktur &amp; Aufbau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Bachelor-Studiengänge haben 180 Creditpoints (CP)</a:t>
            </a:r>
            <a:endParaRPr dirty="0"/>
          </a:p>
          <a:p>
            <a:pPr lvl="1">
              <a:defRPr/>
            </a:pPr>
            <a:r>
              <a:rPr lang="de-DE" dirty="0"/>
              <a:t>bei Regelstudienzeit (sechs Semester): 30 CP/ Semester</a:t>
            </a:r>
            <a:endParaRPr dirty="0"/>
          </a:p>
          <a:p>
            <a:pPr>
              <a:defRPr/>
            </a:pPr>
            <a:r>
              <a:rPr lang="de-DE" dirty="0"/>
              <a:t>Diese erhaltet Ihr durch das erfolgreiche Bestehen von Modulen</a:t>
            </a:r>
            <a:endParaRPr dirty="0"/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rgbClr val="FF0000"/>
                </a:solidFill>
              </a:rPr>
              <a:t>WICHTIG: </a:t>
            </a:r>
            <a:endParaRPr dirty="0"/>
          </a:p>
          <a:p>
            <a:pPr lvl="1">
              <a:defRPr/>
            </a:pPr>
            <a:r>
              <a:rPr lang="de-DE" dirty="0"/>
              <a:t>Ihr seid für euren Stundenplan verantwortlich</a:t>
            </a:r>
            <a:endParaRPr dirty="0"/>
          </a:p>
          <a:p>
            <a:pPr lvl="1">
              <a:defRPr/>
            </a:pPr>
            <a:r>
              <a:rPr lang="de-DE" dirty="0"/>
              <a:t>Achtet auf Belegungsfristen </a:t>
            </a:r>
            <a:endParaRPr dirty="0"/>
          </a:p>
          <a:p>
            <a:pPr marL="0" indent="0">
              <a:buNone/>
              <a:defRPr/>
            </a:pPr>
            <a:r>
              <a:rPr lang="de-DE" dirty="0"/>
              <a:t> </a:t>
            </a:r>
            <a:endParaRPr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F2E72B-13AC-4994-AAD7-93A948F4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Stundenplanvortrag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67A396-C47B-CE18-46AE-0A480D79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5BCC-3514-4B1B-9C18-24F3D67EC549}" type="slidenum">
              <a:rPr lang="de-DE" smtClean="0"/>
              <a:t>5</a:t>
            </a:fld>
            <a:endParaRPr 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de-DE"/>
              <a:t>Struktur &amp; Aufbau II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6</a:t>
            </a:fld>
            <a:endParaRPr lang="de-DE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521494" y="1418223"/>
            <a:ext cx="2790030" cy="349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Module = </a:t>
            </a:r>
            <a:r>
              <a:rPr lang="en-US" dirty="0" err="1"/>
              <a:t>ähnlich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Fächern</a:t>
            </a:r>
            <a:r>
              <a:rPr lang="en-US" dirty="0"/>
              <a:t> in der Schule </a:t>
            </a:r>
            <a:endParaRPr dirty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Aufgeteilt</a:t>
            </a:r>
            <a:r>
              <a:rPr lang="en-US" dirty="0"/>
              <a:t> in: </a:t>
            </a:r>
            <a:endParaRPr dirty="0"/>
          </a:p>
          <a:p>
            <a:pPr lvl="1">
              <a:defRPr/>
            </a:pPr>
            <a:r>
              <a:rPr lang="en-US" sz="1600" dirty="0" err="1"/>
              <a:t>Pflichtmodule</a:t>
            </a:r>
            <a:endParaRPr lang="en-US" sz="1600" dirty="0"/>
          </a:p>
          <a:p>
            <a:pPr lvl="1">
              <a:defRPr/>
            </a:pPr>
            <a:r>
              <a:rPr lang="en-US" sz="1600" dirty="0" err="1"/>
              <a:t>Wahlpflichtmodule</a:t>
            </a:r>
            <a:endParaRPr lang="en-US" sz="1600" dirty="0"/>
          </a:p>
          <a:p>
            <a:pPr lvl="1">
              <a:defRPr/>
            </a:pPr>
            <a:r>
              <a:rPr lang="en-US" sz="1600" dirty="0" err="1"/>
              <a:t>Schlüsselqualifikationen</a:t>
            </a:r>
            <a:endParaRPr lang="en-US" sz="1600" dirty="0"/>
          </a:p>
          <a:p>
            <a:pPr marL="266700" lvl="1" indent="0">
              <a:buNone/>
              <a:defRPr/>
            </a:pPr>
            <a:endParaRPr lang="en-US" sz="16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11524" y="2113250"/>
            <a:ext cx="5310188" cy="2110799"/>
          </a:xfrm>
          <a:prstGeom prst="rect">
            <a:avLst/>
          </a:prstGeom>
          <a:noFill/>
          <a:ln/>
        </p:spPr>
      </p:pic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 bwMode="auto">
          <a:xfrm>
            <a:off x="521494" y="1088384"/>
            <a:ext cx="8101013" cy="324250"/>
          </a:xfrm>
        </p:spPr>
        <p:txBody>
          <a:bodyPr/>
          <a:lstStyle/>
          <a:p>
            <a:pPr>
              <a:defRPr/>
            </a:pPr>
            <a:r>
              <a:rPr lang="en-US"/>
              <a:t>Was sind Module?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7</a:t>
            </a:fld>
            <a:endParaRPr lang="de-DE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522287" y="1301437"/>
            <a:ext cx="2590800" cy="3492500"/>
          </a:xfrm>
        </p:spPr>
        <p:txBody>
          <a:bodyPr/>
          <a:lstStyle/>
          <a:p>
            <a:pPr marL="266700" lvl="1" indent="0"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Grafik 6" descr="Ein Bild, das Text enthält.&#10;&#10;Automatisch generierte Beschreibung"/>
          <p:cNvPicPr>
            <a:picLocks noChangeAspect="1"/>
          </p:cNvPicPr>
          <p:nvPr/>
        </p:nvPicPr>
        <p:blipFill>
          <a:blip r:embed="rId2"/>
          <a:srcRect l="751" t="3795" r="-751" b="17301"/>
          <a:stretch/>
        </p:blipFill>
        <p:spPr bwMode="auto">
          <a:xfrm>
            <a:off x="522287" y="1004133"/>
            <a:ext cx="7642155" cy="38806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267744" y="2864779"/>
            <a:ext cx="2808312" cy="1555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 bwMode="auto">
          <a:xfrm>
            <a:off x="526594" y="330910"/>
            <a:ext cx="6826772" cy="452322"/>
          </a:xfrm>
        </p:spPr>
        <p:txBody>
          <a:bodyPr/>
          <a:lstStyle/>
          <a:p>
            <a:pPr>
              <a:defRPr/>
            </a:pPr>
            <a:r>
              <a:rPr lang="en-US"/>
              <a:t>Der Studienverlaufsplan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628650" y="4975579"/>
            <a:ext cx="7129704" cy="148683"/>
          </a:xfrm>
        </p:spPr>
        <p:txBody>
          <a:bodyPr/>
          <a:lstStyle/>
          <a:p>
            <a:pPr>
              <a:defRPr/>
            </a:pPr>
            <a:r>
              <a:rPr lang="de-DE"/>
              <a:t>Stundenplanvortrag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35496" y="4975579"/>
            <a:ext cx="337406" cy="1486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D195BCC-3514-4B1B-9C18-24F3D67EC549}" type="slidenum">
              <a:rPr lang="de-DE"/>
              <a:t>8</a:t>
            </a:fld>
            <a:endParaRPr lang="de-DE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521494" y="1133155"/>
            <a:ext cx="8101012" cy="3492500"/>
          </a:xfrm>
        </p:spPr>
        <p:txBody>
          <a:bodyPr>
            <a:normAutofit/>
          </a:bodyPr>
          <a:lstStyle/>
          <a:p>
            <a:pPr marL="266700" lvl="1" indent="0"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 err="1"/>
              <a:t>Exemplarischer</a:t>
            </a:r>
            <a:r>
              <a:rPr lang="en-US" dirty="0"/>
              <a:t> ”</a:t>
            </a:r>
            <a:r>
              <a:rPr lang="en-US" dirty="0" err="1"/>
              <a:t>Stundenplan</a:t>
            </a:r>
            <a:r>
              <a:rPr lang="en-US" dirty="0"/>
              <a:t>” </a:t>
            </a:r>
            <a:r>
              <a:rPr lang="en-US" dirty="0" err="1"/>
              <a:t>Eures</a:t>
            </a:r>
            <a:r>
              <a:rPr lang="en-US" dirty="0"/>
              <a:t> </a:t>
            </a:r>
            <a:r>
              <a:rPr lang="en-US" dirty="0" err="1"/>
              <a:t>gesamten</a:t>
            </a:r>
            <a:r>
              <a:rPr lang="en-US" dirty="0"/>
              <a:t> </a:t>
            </a:r>
            <a:r>
              <a:rPr lang="en-US" dirty="0" err="1"/>
              <a:t>Studiums</a:t>
            </a:r>
            <a:r>
              <a:rPr lang="en-US" dirty="0"/>
              <a:t> </a:t>
            </a:r>
            <a:endParaRPr dirty="0"/>
          </a:p>
          <a:p>
            <a:pPr lvl="1">
              <a:defRPr/>
            </a:pPr>
            <a:r>
              <a:rPr lang="en-US" dirty="0"/>
              <a:t>An </a:t>
            </a:r>
            <a:r>
              <a:rPr lang="en-US" dirty="0" err="1"/>
              <a:t>Regelstudienzeit</a:t>
            </a:r>
            <a:r>
              <a:rPr lang="en-US" dirty="0"/>
              <a:t> </a:t>
            </a:r>
            <a:r>
              <a:rPr lang="en-US" dirty="0" err="1"/>
              <a:t>orientiert</a:t>
            </a:r>
            <a:r>
              <a:rPr lang="en-US" dirty="0"/>
              <a:t> </a:t>
            </a:r>
            <a:endParaRPr dirty="0"/>
          </a:p>
          <a:p>
            <a:pPr lvl="1">
              <a:defRPr/>
            </a:pPr>
            <a:r>
              <a:rPr lang="en-US" dirty="0" err="1"/>
              <a:t>Empfohlene</a:t>
            </a:r>
            <a:r>
              <a:rPr lang="en-US" dirty="0"/>
              <a:t> </a:t>
            </a:r>
            <a:r>
              <a:rPr lang="en-US" dirty="0" err="1"/>
              <a:t>Vorkenntnisse</a:t>
            </a:r>
            <a:r>
              <a:rPr lang="en-US" dirty="0"/>
              <a:t> </a:t>
            </a:r>
            <a:r>
              <a:rPr lang="en-US" dirty="0" err="1"/>
              <a:t>berücksichtigt</a:t>
            </a:r>
            <a:r>
              <a:rPr lang="en-US" dirty="0"/>
              <a:t> </a:t>
            </a:r>
            <a:endParaRPr dirty="0"/>
          </a:p>
          <a:p>
            <a:pPr marL="266700" lvl="1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Empfehlung</a:t>
            </a:r>
            <a:r>
              <a:rPr lang="en-US" dirty="0"/>
              <a:t>: Am </a:t>
            </a:r>
            <a:r>
              <a:rPr lang="en-US" dirty="0" err="1"/>
              <a:t>Studienverlaufsplan</a:t>
            </a:r>
            <a:r>
              <a:rPr lang="en-US" dirty="0"/>
              <a:t> </a:t>
            </a:r>
            <a:r>
              <a:rPr lang="en-US" dirty="0" err="1"/>
              <a:t>orientieren</a:t>
            </a:r>
            <a:endParaRPr lang="en-US" dirty="0"/>
          </a:p>
          <a:p>
            <a:pPr marL="266700" lvl="1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/>
          </p:nvPr>
        </p:nvSpPr>
        <p:spPr bwMode="auto">
          <a:xfrm>
            <a:off x="526536" y="2250489"/>
            <a:ext cx="2830329" cy="1189598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2500"/>
              <a:t>Der Studienverlaufsplan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526536" y="3512495"/>
            <a:ext cx="2830329" cy="604640"/>
          </a:xfrm>
        </p:spPr>
        <p:txBody>
          <a:bodyPr>
            <a:normAutofit/>
          </a:bodyPr>
          <a:lstStyle/>
          <a:p>
            <a:pPr marL="266700" lvl="1" indent="0" algn="l">
              <a:buNone/>
              <a:defRPr/>
            </a:pPr>
            <a:endParaRPr lang="en-US" sz="1600">
              <a:solidFill>
                <a:schemeClr val="tx2"/>
              </a:solidFill>
            </a:endParaRP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67048" y="1088383"/>
            <a:ext cx="3955790" cy="382651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HU_PowerPoint_Vorlage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509</Words>
  <Application>Microsoft Office PowerPoint</Application>
  <DocSecurity>0</DocSecurity>
  <PresentationFormat>Benutzerdefiniert</PresentationFormat>
  <Paragraphs>171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 2</vt:lpstr>
      <vt:lpstr>HHU_PowerPoint_Vorlage</vt:lpstr>
      <vt:lpstr>Herzlich Willkommen    </vt:lpstr>
      <vt:lpstr>INHALT</vt:lpstr>
      <vt:lpstr>Grundlegendes</vt:lpstr>
      <vt:lpstr>Allg. Hinweise </vt:lpstr>
      <vt:lpstr>Struktur &amp; Aufbau</vt:lpstr>
      <vt:lpstr>Struktur &amp; Aufbau II</vt:lpstr>
      <vt:lpstr>PowerPoint-Präsentation</vt:lpstr>
      <vt:lpstr>Der Studienverlaufsplan</vt:lpstr>
      <vt:lpstr>Der Studienverlaufsplan</vt:lpstr>
      <vt:lpstr>Evaluationen</vt:lpstr>
      <vt:lpstr>Evaluationen</vt:lpstr>
      <vt:lpstr>Eure Veranstaltungen in diesem Semester </vt:lpstr>
      <vt:lpstr>Veranstaltungen im ersten Semester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Belegen von Veranstaltungen </vt:lpstr>
      <vt:lpstr>Zusatzleistungen</vt:lpstr>
      <vt:lpstr>Ein paar letzte Tipps</vt:lpstr>
      <vt:lpstr>PowerPoint-Präsentation</vt:lpstr>
      <vt:lpstr>Prüfungen</vt:lpstr>
      <vt:lpstr>Noten &amp; Tipps</vt:lpstr>
      <vt:lpstr>Semester im LSF wechseln</vt:lpstr>
      <vt:lpstr>Semester im LSF wechseln</vt:lpstr>
      <vt:lpstr>Zeit für Eure Fragen</vt:lpstr>
      <vt:lpstr>Vielen Dank für Eure Aufmerksamkeit &amp; viel Spaß im Studium!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ESAG 2020</dc:title>
  <dc:subject/>
  <dc:creator>52214</dc:creator>
  <cp:keywords/>
  <dc:description/>
  <cp:lastModifiedBy>Nina Jungbluth</cp:lastModifiedBy>
  <cp:revision>18</cp:revision>
  <dcterms:created xsi:type="dcterms:W3CDTF">2020-10-21T20:22:20Z</dcterms:created>
  <dcterms:modified xsi:type="dcterms:W3CDTF">2023-09-25T13:53:36Z</dcterms:modified>
  <cp:category/>
  <dc:identifier/>
  <cp:contentStatus/>
  <dc:language/>
  <cp:version/>
</cp:coreProperties>
</file>