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notesMasterIdLst>
    <p:notesMasterId r:id="rId37"/>
  </p:notesMasterIdLst>
  <p:sldIdLst>
    <p:sldId id="260" r:id="rId2"/>
    <p:sldId id="2533" r:id="rId3"/>
    <p:sldId id="2534" r:id="rId4"/>
    <p:sldId id="2535" r:id="rId5"/>
    <p:sldId id="2537" r:id="rId6"/>
    <p:sldId id="2536" r:id="rId7"/>
    <p:sldId id="2538" r:id="rId8"/>
    <p:sldId id="2539" r:id="rId9"/>
    <p:sldId id="2540" r:id="rId10"/>
    <p:sldId id="2541" r:id="rId11"/>
    <p:sldId id="2568" r:id="rId12"/>
    <p:sldId id="2543" r:id="rId13"/>
    <p:sldId id="2577" r:id="rId14"/>
    <p:sldId id="2546" r:id="rId15"/>
    <p:sldId id="2547" r:id="rId16"/>
    <p:sldId id="2569" r:id="rId17"/>
    <p:sldId id="2549" r:id="rId18"/>
    <p:sldId id="2550" r:id="rId19"/>
    <p:sldId id="2555" r:id="rId20"/>
    <p:sldId id="2551" r:id="rId21"/>
    <p:sldId id="2552" r:id="rId22"/>
    <p:sldId id="2570" r:id="rId23"/>
    <p:sldId id="2578" r:id="rId24"/>
    <p:sldId id="2571" r:id="rId25"/>
    <p:sldId id="2572" r:id="rId26"/>
    <p:sldId id="2573" r:id="rId27"/>
    <p:sldId id="2574" r:id="rId28"/>
    <p:sldId id="2575" r:id="rId29"/>
    <p:sldId id="2576" r:id="rId30"/>
    <p:sldId id="2562" r:id="rId31"/>
    <p:sldId id="2563" r:id="rId32"/>
    <p:sldId id="2564" r:id="rId33"/>
    <p:sldId id="2566" r:id="rId34"/>
    <p:sldId id="2565" r:id="rId35"/>
    <p:sldId id="2567" r:id="rId36"/>
  </p:sldIdLst>
  <p:sldSz cx="9144000" cy="5149850"/>
  <p:notesSz cx="6858000" cy="9144000"/>
  <p:defaultTextStyle>
    <a:defPPr>
      <a:defRPr lang="de-DE"/>
    </a:defPPr>
    <a:lvl1pPr marL="0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1pPr>
    <a:lvl2pPr marL="343037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2pPr>
    <a:lvl3pPr marL="686074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3pPr>
    <a:lvl4pPr marL="1029111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4pPr>
    <a:lvl5pPr marL="1372149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5pPr>
    <a:lvl6pPr marL="1715186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6pPr>
    <a:lvl7pPr marL="2058223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7pPr>
    <a:lvl8pPr marL="2401260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8pPr>
    <a:lvl9pPr marL="2744297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65F908CF-9645-7C4E-91E6-75171BF8FF3D}">
          <p14:sldIdLst>
            <p14:sldId id="260"/>
            <p14:sldId id="2533"/>
            <p14:sldId id="2534"/>
            <p14:sldId id="2535"/>
            <p14:sldId id="2537"/>
            <p14:sldId id="2536"/>
            <p14:sldId id="2538"/>
            <p14:sldId id="2539"/>
            <p14:sldId id="2540"/>
            <p14:sldId id="2541"/>
            <p14:sldId id="2568"/>
            <p14:sldId id="2543"/>
            <p14:sldId id="2577"/>
            <p14:sldId id="2546"/>
            <p14:sldId id="2547"/>
            <p14:sldId id="2569"/>
            <p14:sldId id="2549"/>
            <p14:sldId id="2550"/>
            <p14:sldId id="2555"/>
            <p14:sldId id="2551"/>
            <p14:sldId id="2552"/>
            <p14:sldId id="2570"/>
            <p14:sldId id="2578"/>
            <p14:sldId id="2571"/>
            <p14:sldId id="2572"/>
            <p14:sldId id="2573"/>
            <p14:sldId id="2574"/>
            <p14:sldId id="2575"/>
            <p14:sldId id="2576"/>
            <p14:sldId id="2562"/>
            <p14:sldId id="2563"/>
            <p14:sldId id="2564"/>
            <p14:sldId id="2566"/>
            <p14:sldId id="2565"/>
            <p14:sldId id="25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>
      <p:cViewPr varScale="1">
        <p:scale>
          <a:sx n="120" d="100"/>
          <a:sy n="120" d="100"/>
        </p:scale>
        <p:origin x="864" y="184"/>
      </p:cViewPr>
      <p:guideLst>
        <p:guide orient="horz" pos="162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E4EA47C3-D6D1-45C7-B7EF-A1183D105D1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olienbildplatzhalter 7">
            <a:extLst>
              <a:ext uri="{FF2B5EF4-FFF2-40B4-BE49-F238E27FC236}">
                <a16:creationId xmlns:a16="http://schemas.microsoft.com/office/drawing/2014/main" id="{B136A2F5-BC7E-47DC-9ED9-95EE5B00A2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02279" y="467544"/>
            <a:ext cx="6490831" cy="3655323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10" name="Notizenplatzhalter 9">
            <a:extLst>
              <a:ext uri="{FF2B5EF4-FFF2-40B4-BE49-F238E27FC236}">
                <a16:creationId xmlns:a16="http://schemas.microsoft.com/office/drawing/2014/main" id="{16E3EB76-4D08-4C50-98FE-43C6F5867A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02279" y="4400550"/>
            <a:ext cx="6490831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39692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6074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3037" algn="l" defTabSz="686074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6074" algn="l" defTabSz="686074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9111" algn="l" defTabSz="686074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2149" algn="l" defTabSz="686074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5186" algn="l" defTabSz="68607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8223" algn="l" defTabSz="68607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1260" algn="l" defTabSz="68607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4297" algn="l" defTabSz="68607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CABCBAD4-CDF6-43FE-8861-A06D0882730D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29" name="bk object 18">
              <a:extLst>
                <a:ext uri="{FF2B5EF4-FFF2-40B4-BE49-F238E27FC236}">
                  <a16:creationId xmlns:a16="http://schemas.microsoft.com/office/drawing/2014/main" id="{43762DC1-C2FD-42CE-AFEB-715EE62A1F3D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bk object 18">
              <a:extLst>
                <a:ext uri="{FF2B5EF4-FFF2-40B4-BE49-F238E27FC236}">
                  <a16:creationId xmlns:a16="http://schemas.microsoft.com/office/drawing/2014/main" id="{76098270-8824-46AE-A5C5-CD99A62A1C4C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Holder 3">
              <a:extLst>
                <a:ext uri="{FF2B5EF4-FFF2-40B4-BE49-F238E27FC236}">
                  <a16:creationId xmlns:a16="http://schemas.microsoft.com/office/drawing/2014/main" id="{3299EB9C-AF93-46B9-874F-99C450B3EDD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9E7234BE-B4D1-49DA-A717-D084E338DDBA}"/>
              </a:ext>
            </a:extLst>
          </p:cNvPr>
          <p:cNvSpPr/>
          <p:nvPr userDrawn="1"/>
        </p:nvSpPr>
        <p:spPr>
          <a:xfrm>
            <a:off x="1" y="1422400"/>
            <a:ext cx="3167992" cy="3492500"/>
          </a:xfrm>
          <a:custGeom>
            <a:avLst/>
            <a:gdLst>
              <a:gd name="connsiteX0" fmla="*/ 3773588 w 4271120"/>
              <a:gd name="connsiteY0" fmla="*/ 3280579 h 4702819"/>
              <a:gd name="connsiteX1" fmla="*/ 3717970 w 4271120"/>
              <a:gd name="connsiteY1" fmla="*/ 3393838 h 4702819"/>
              <a:gd name="connsiteX2" fmla="*/ 3755385 w 4271120"/>
              <a:gd name="connsiteY2" fmla="*/ 3541480 h 4702819"/>
              <a:gd name="connsiteX3" fmla="*/ 3742240 w 4271120"/>
              <a:gd name="connsiteY3" fmla="*/ 3544514 h 4702819"/>
              <a:gd name="connsiteX4" fmla="*/ 3594598 w 4271120"/>
              <a:gd name="connsiteY4" fmla="*/ 3403951 h 4702819"/>
              <a:gd name="connsiteX5" fmla="*/ 3773588 w 4271120"/>
              <a:gd name="connsiteY5" fmla="*/ 3280579 h 4702819"/>
              <a:gd name="connsiteX6" fmla="*/ 3937409 w 4271120"/>
              <a:gd name="connsiteY6" fmla="*/ 2981250 h 4702819"/>
              <a:gd name="connsiteX7" fmla="*/ 3833252 w 4271120"/>
              <a:gd name="connsiteY7" fmla="*/ 3118780 h 4702819"/>
              <a:gd name="connsiteX8" fmla="*/ 3480327 w 4271120"/>
              <a:gd name="connsiteY8" fmla="*/ 3142039 h 4702819"/>
              <a:gd name="connsiteX9" fmla="*/ 3488417 w 4271120"/>
              <a:gd name="connsiteY9" fmla="*/ 3070240 h 4702819"/>
              <a:gd name="connsiteX10" fmla="*/ 3802914 w 4271120"/>
              <a:gd name="connsiteY10" fmla="*/ 3008554 h 4702819"/>
              <a:gd name="connsiteX11" fmla="*/ 3937409 w 4271120"/>
              <a:gd name="connsiteY11" fmla="*/ 2981250 h 4702819"/>
              <a:gd name="connsiteX12" fmla="*/ 1530647 w 4271120"/>
              <a:gd name="connsiteY12" fmla="*/ 2816671 h 4702819"/>
              <a:gd name="connsiteX13" fmla="*/ 1538737 w 4271120"/>
              <a:gd name="connsiteY13" fmla="*/ 2820463 h 4702819"/>
              <a:gd name="connsiteX14" fmla="*/ 1944246 w 4271120"/>
              <a:gd name="connsiteY14" fmla="*/ 3409008 h 4702819"/>
              <a:gd name="connsiteX15" fmla="*/ 3606733 w 4271120"/>
              <a:gd name="connsiteY15" fmla="*/ 3913618 h 4702819"/>
              <a:gd name="connsiteX16" fmla="*/ 3607744 w 4271120"/>
              <a:gd name="connsiteY16" fmla="*/ 3926765 h 4702819"/>
              <a:gd name="connsiteX17" fmla="*/ 2423576 w 4271120"/>
              <a:gd name="connsiteY17" fmla="*/ 3894405 h 4702819"/>
              <a:gd name="connsiteX18" fmla="*/ 2077731 w 4271120"/>
              <a:gd name="connsiteY18" fmla="*/ 3806426 h 4702819"/>
              <a:gd name="connsiteX19" fmla="*/ 1525591 w 4271120"/>
              <a:gd name="connsiteY19" fmla="*/ 2823496 h 4702819"/>
              <a:gd name="connsiteX20" fmla="*/ 1530647 w 4271120"/>
              <a:gd name="connsiteY20" fmla="*/ 2816671 h 4702819"/>
              <a:gd name="connsiteX21" fmla="*/ 3996062 w 4271120"/>
              <a:gd name="connsiteY21" fmla="*/ 2605067 h 4702819"/>
              <a:gd name="connsiteX22" fmla="*/ 4271120 w 4271120"/>
              <a:gd name="connsiteY22" fmla="*/ 2676866 h 4702819"/>
              <a:gd name="connsiteX23" fmla="*/ 4008197 w 4271120"/>
              <a:gd name="connsiteY23" fmla="*/ 2693046 h 4702819"/>
              <a:gd name="connsiteX24" fmla="*/ 3829207 w 4271120"/>
              <a:gd name="connsiteY24" fmla="*/ 2680911 h 4702819"/>
              <a:gd name="connsiteX25" fmla="*/ 3670441 w 4271120"/>
              <a:gd name="connsiteY25" fmla="*/ 2642484 h 4702819"/>
              <a:gd name="connsiteX26" fmla="*/ 3996062 w 4271120"/>
              <a:gd name="connsiteY26" fmla="*/ 2605067 h 4702819"/>
              <a:gd name="connsiteX27" fmla="*/ 3443991 w 4271120"/>
              <a:gd name="connsiteY27" fmla="*/ 1373753 h 4702819"/>
              <a:gd name="connsiteX28" fmla="*/ 3808982 w 4271120"/>
              <a:gd name="connsiteY28" fmla="*/ 1505845 h 4702819"/>
              <a:gd name="connsiteX29" fmla="*/ 3766510 w 4271120"/>
              <a:gd name="connsiteY29" fmla="*/ 1714160 h 4702819"/>
              <a:gd name="connsiteX30" fmla="*/ 3673475 w 4271120"/>
              <a:gd name="connsiteY30" fmla="*/ 1626182 h 4702819"/>
              <a:gd name="connsiteX31" fmla="*/ 3503586 w 4271120"/>
              <a:gd name="connsiteY31" fmla="*/ 1940680 h 4702819"/>
              <a:gd name="connsiteX32" fmla="*/ 3349877 w 4271120"/>
              <a:gd name="connsiteY32" fmla="*/ 1900230 h 4702819"/>
              <a:gd name="connsiteX33" fmla="*/ 3263920 w 4271120"/>
              <a:gd name="connsiteY33" fmla="*/ 1778881 h 4702819"/>
              <a:gd name="connsiteX34" fmla="*/ 2886727 w 4271120"/>
              <a:gd name="connsiteY34" fmla="*/ 1881016 h 4702819"/>
              <a:gd name="connsiteX35" fmla="*/ 3400439 w 4271120"/>
              <a:gd name="connsiteY35" fmla="*/ 1585733 h 4702819"/>
              <a:gd name="connsiteX36" fmla="*/ 2921109 w 4271120"/>
              <a:gd name="connsiteY36" fmla="*/ 1605957 h 4702819"/>
              <a:gd name="connsiteX37" fmla="*/ 2913019 w 4271120"/>
              <a:gd name="connsiteY37" fmla="*/ 1594835 h 4702819"/>
              <a:gd name="connsiteX38" fmla="*/ 3443991 w 4271120"/>
              <a:gd name="connsiteY38" fmla="*/ 1373753 h 4702819"/>
              <a:gd name="connsiteX39" fmla="*/ 0 w 4271120"/>
              <a:gd name="connsiteY39" fmla="*/ 0 h 4702819"/>
              <a:gd name="connsiteX40" fmla="*/ 115292 w 4271120"/>
              <a:gd name="connsiteY40" fmla="*/ 0 h 4702819"/>
              <a:gd name="connsiteX41" fmla="*/ 274676 w 4271120"/>
              <a:gd name="connsiteY41" fmla="*/ 0 h 4702819"/>
              <a:gd name="connsiteX42" fmla="*/ 3942724 w 4271120"/>
              <a:gd name="connsiteY42" fmla="*/ 0 h 4702819"/>
              <a:gd name="connsiteX43" fmla="*/ 3939432 w 4271120"/>
              <a:gd name="connsiteY43" fmla="*/ 53696 h 4702819"/>
              <a:gd name="connsiteX44" fmla="*/ 3684598 w 4271120"/>
              <a:gd name="connsiteY44" fmla="*/ 334822 h 4702819"/>
              <a:gd name="connsiteX45" fmla="*/ 3981904 w 4271120"/>
              <a:gd name="connsiteY45" fmla="*/ 155833 h 4702819"/>
              <a:gd name="connsiteX46" fmla="*/ 3993028 w 4271120"/>
              <a:gd name="connsiteY46" fmla="*/ 404599 h 4702819"/>
              <a:gd name="connsiteX47" fmla="*/ 3433810 w 4271120"/>
              <a:gd name="connsiteY47" fmla="*/ 635163 h 4702819"/>
              <a:gd name="connsiteX48" fmla="*/ 2283013 w 4271120"/>
              <a:gd name="connsiteY48" fmla="*/ 464262 h 4702819"/>
              <a:gd name="connsiteX49" fmla="*/ 2284025 w 4271120"/>
              <a:gd name="connsiteY49" fmla="*/ 455161 h 4702819"/>
              <a:gd name="connsiteX50" fmla="*/ 2959536 w 4271120"/>
              <a:gd name="connsiteY50" fmla="*/ 115383 h 4702819"/>
              <a:gd name="connsiteX51" fmla="*/ 2949424 w 4271120"/>
              <a:gd name="connsiteY51" fmla="*/ 107293 h 4702819"/>
              <a:gd name="connsiteX52" fmla="*/ 1789525 w 4271120"/>
              <a:gd name="connsiteY52" fmla="*/ 314598 h 4702819"/>
              <a:gd name="connsiteX53" fmla="*/ 1564018 w 4271120"/>
              <a:gd name="connsiteY53" fmla="*/ 251900 h 4702819"/>
              <a:gd name="connsiteX54" fmla="*/ 1554917 w 4271120"/>
              <a:gd name="connsiteY54" fmla="*/ 262013 h 4702819"/>
              <a:gd name="connsiteX55" fmla="*/ 2389194 w 4271120"/>
              <a:gd name="connsiteY55" fmla="*/ 907188 h 4702819"/>
              <a:gd name="connsiteX56" fmla="*/ 2159641 w 4271120"/>
              <a:gd name="connsiteY56" fmla="*/ 613927 h 4702819"/>
              <a:gd name="connsiteX57" fmla="*/ 2255710 w 4271120"/>
              <a:gd name="connsiteY57" fmla="*/ 818197 h 4702819"/>
              <a:gd name="connsiteX58" fmla="*/ 2248631 w 4271120"/>
              <a:gd name="connsiteY58" fmla="*/ 897075 h 4702819"/>
              <a:gd name="connsiteX59" fmla="*/ 2071663 w 4271120"/>
              <a:gd name="connsiteY59" fmla="*/ 706960 h 4702819"/>
              <a:gd name="connsiteX60" fmla="*/ 2063573 w 4271120"/>
              <a:gd name="connsiteY60" fmla="*/ 718085 h 4702819"/>
              <a:gd name="connsiteX61" fmla="*/ 1981662 w 4271120"/>
              <a:gd name="connsiteY61" fmla="*/ 1090223 h 4702819"/>
              <a:gd name="connsiteX62" fmla="*/ 2015034 w 4271120"/>
              <a:gd name="connsiteY62" fmla="*/ 1068987 h 4702819"/>
              <a:gd name="connsiteX63" fmla="*/ 2152563 w 4271120"/>
              <a:gd name="connsiteY63" fmla="*/ 876851 h 4702819"/>
              <a:gd name="connsiteX64" fmla="*/ 2193013 w 4271120"/>
              <a:gd name="connsiteY64" fmla="*/ 935503 h 4702819"/>
              <a:gd name="connsiteX65" fmla="*/ 2042337 w 4271120"/>
              <a:gd name="connsiteY65" fmla="*/ 1153931 h 4702819"/>
              <a:gd name="connsiteX66" fmla="*/ 1195925 w 4271120"/>
              <a:gd name="connsiteY66" fmla="*/ 1315731 h 4702819"/>
              <a:gd name="connsiteX67" fmla="*/ 1759188 w 4271120"/>
              <a:gd name="connsiteY67" fmla="*/ 1329888 h 4702819"/>
              <a:gd name="connsiteX68" fmla="*/ 1762222 w 4271120"/>
              <a:gd name="connsiteY68" fmla="*/ 1336967 h 4702819"/>
              <a:gd name="connsiteX69" fmla="*/ 1303117 w 4271120"/>
              <a:gd name="connsiteY69" fmla="*/ 1458316 h 4702819"/>
              <a:gd name="connsiteX70" fmla="*/ 1879527 w 4271120"/>
              <a:gd name="connsiteY70" fmla="*/ 1385506 h 4702819"/>
              <a:gd name="connsiteX71" fmla="*/ 1882560 w 4271120"/>
              <a:gd name="connsiteY71" fmla="*/ 1389551 h 4702819"/>
              <a:gd name="connsiteX72" fmla="*/ 1158509 w 4271120"/>
              <a:gd name="connsiteY72" fmla="*/ 1608992 h 4702819"/>
              <a:gd name="connsiteX73" fmla="*/ 1500309 w 4271120"/>
              <a:gd name="connsiteY73" fmla="*/ 1648430 h 4702819"/>
              <a:gd name="connsiteX74" fmla="*/ 1502332 w 4271120"/>
              <a:gd name="connsiteY74" fmla="*/ 1651464 h 4702819"/>
              <a:gd name="connsiteX75" fmla="*/ 1323342 w 4271120"/>
              <a:gd name="connsiteY75" fmla="*/ 1726296 h 4702819"/>
              <a:gd name="connsiteX76" fmla="*/ 1387050 w 4271120"/>
              <a:gd name="connsiteY76" fmla="*/ 1741465 h 4702819"/>
              <a:gd name="connsiteX77" fmla="*/ 1442669 w 4271120"/>
              <a:gd name="connsiteY77" fmla="*/ 1750566 h 4702819"/>
              <a:gd name="connsiteX78" fmla="*/ 1983684 w 4271120"/>
              <a:gd name="connsiteY78" fmla="*/ 1635284 h 4702819"/>
              <a:gd name="connsiteX79" fmla="*/ 2041326 w 4271120"/>
              <a:gd name="connsiteY79" fmla="*/ 1604947 h 4702819"/>
              <a:gd name="connsiteX80" fmla="*/ 1993797 w 4271120"/>
              <a:gd name="connsiteY80" fmla="*/ 1723262 h 4702819"/>
              <a:gd name="connsiteX81" fmla="*/ 1881549 w 4271120"/>
              <a:gd name="connsiteY81" fmla="*/ 1801128 h 4702819"/>
              <a:gd name="connsiteX82" fmla="*/ 1868403 w 4271120"/>
              <a:gd name="connsiteY82" fmla="*/ 1865847 h 4702819"/>
              <a:gd name="connsiteX83" fmla="*/ 1001766 w 4271120"/>
              <a:gd name="connsiteY83" fmla="*/ 1993265 h 4702819"/>
              <a:gd name="connsiteX84" fmla="*/ 999744 w 4271120"/>
              <a:gd name="connsiteY84" fmla="*/ 1993265 h 4702819"/>
              <a:gd name="connsiteX85" fmla="*/ 1477051 w 4271120"/>
              <a:gd name="connsiteY85" fmla="*/ 2115625 h 4702819"/>
              <a:gd name="connsiteX86" fmla="*/ 1478062 w 4271120"/>
              <a:gd name="connsiteY86" fmla="*/ 2118658 h 4702819"/>
              <a:gd name="connsiteX87" fmla="*/ 1337500 w 4271120"/>
              <a:gd name="connsiteY87" fmla="*/ 2160120 h 4702819"/>
              <a:gd name="connsiteX88" fmla="*/ 1830987 w 4271120"/>
              <a:gd name="connsiteY88" fmla="*/ 2044838 h 4702819"/>
              <a:gd name="connsiteX89" fmla="*/ 1840088 w 4271120"/>
              <a:gd name="connsiteY89" fmla="*/ 2054950 h 4702819"/>
              <a:gd name="connsiteX90" fmla="*/ 1610536 w 4271120"/>
              <a:gd name="connsiteY90" fmla="*/ 2209670 h 4702819"/>
              <a:gd name="connsiteX91" fmla="*/ 970417 w 4271120"/>
              <a:gd name="connsiteY91" fmla="*/ 2143940 h 4702819"/>
              <a:gd name="connsiteX92" fmla="*/ 1531659 w 4271120"/>
              <a:gd name="connsiteY92" fmla="*/ 2446302 h 4702819"/>
              <a:gd name="connsiteX93" fmla="*/ 1040194 w 4271120"/>
              <a:gd name="connsiteY93" fmla="*/ 2520123 h 4702819"/>
              <a:gd name="connsiteX94" fmla="*/ 1012890 w 4271120"/>
              <a:gd name="connsiteY94" fmla="*/ 2497875 h 4702819"/>
              <a:gd name="connsiteX95" fmla="*/ 585134 w 4271120"/>
              <a:gd name="connsiteY95" fmla="*/ 2905408 h 4702819"/>
              <a:gd name="connsiteX96" fmla="*/ 2443801 w 4271120"/>
              <a:gd name="connsiteY96" fmla="*/ 4164407 h 4702819"/>
              <a:gd name="connsiteX97" fmla="*/ 2680749 w 4271120"/>
              <a:gd name="connsiteY97" fmla="*/ 4641304 h 4702819"/>
              <a:gd name="connsiteX98" fmla="*/ 2704586 w 4271120"/>
              <a:gd name="connsiteY98" fmla="*/ 4702819 h 4702819"/>
              <a:gd name="connsiteX99" fmla="*/ 274676 w 4271120"/>
              <a:gd name="connsiteY99" fmla="*/ 4702819 h 4702819"/>
              <a:gd name="connsiteX100" fmla="*/ 115292 w 4271120"/>
              <a:gd name="connsiteY100" fmla="*/ 4702819 h 4702819"/>
              <a:gd name="connsiteX101" fmla="*/ 0 w 4271120"/>
              <a:gd name="connsiteY101" fmla="*/ 4702819 h 470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271120" h="4702819">
                <a:moveTo>
                  <a:pt x="3773588" y="3280579"/>
                </a:moveTo>
                <a:cubicBezTo>
                  <a:pt x="3773588" y="3280579"/>
                  <a:pt x="3730105" y="3343276"/>
                  <a:pt x="3717970" y="3393838"/>
                </a:cubicBezTo>
                <a:cubicBezTo>
                  <a:pt x="3745273" y="3430243"/>
                  <a:pt x="3753363" y="3442378"/>
                  <a:pt x="3755385" y="3541480"/>
                </a:cubicBezTo>
                <a:cubicBezTo>
                  <a:pt x="3755385" y="3549570"/>
                  <a:pt x="3745273" y="3551593"/>
                  <a:pt x="3742240" y="3544514"/>
                </a:cubicBezTo>
                <a:cubicBezTo>
                  <a:pt x="3714936" y="3479795"/>
                  <a:pt x="3663363" y="3420131"/>
                  <a:pt x="3594598" y="3403951"/>
                </a:cubicBezTo>
                <a:cubicBezTo>
                  <a:pt x="3610778" y="3321029"/>
                  <a:pt x="3667408" y="3281590"/>
                  <a:pt x="3773588" y="3280579"/>
                </a:cubicBezTo>
                <a:close/>
                <a:moveTo>
                  <a:pt x="3937409" y="2981250"/>
                </a:moveTo>
                <a:cubicBezTo>
                  <a:pt x="3924264" y="3035858"/>
                  <a:pt x="3891904" y="3080352"/>
                  <a:pt x="3833252" y="3118780"/>
                </a:cubicBezTo>
                <a:cubicBezTo>
                  <a:pt x="3598643" y="3075297"/>
                  <a:pt x="3669430" y="3152151"/>
                  <a:pt x="3480327" y="3142039"/>
                </a:cubicBezTo>
                <a:cubicBezTo>
                  <a:pt x="3479316" y="3127881"/>
                  <a:pt x="3479316" y="3081364"/>
                  <a:pt x="3488417" y="3070240"/>
                </a:cubicBezTo>
                <a:cubicBezTo>
                  <a:pt x="3640104" y="3123836"/>
                  <a:pt x="3659318" y="3035858"/>
                  <a:pt x="3802914" y="3008554"/>
                </a:cubicBezTo>
                <a:cubicBezTo>
                  <a:pt x="3851454" y="2999453"/>
                  <a:pt x="3909095" y="2995408"/>
                  <a:pt x="3937409" y="2981250"/>
                </a:cubicBezTo>
                <a:close/>
                <a:moveTo>
                  <a:pt x="1530647" y="2816671"/>
                </a:moveTo>
                <a:cubicBezTo>
                  <a:pt x="1533681" y="2815912"/>
                  <a:pt x="1537220" y="2816924"/>
                  <a:pt x="1538737" y="2820463"/>
                </a:cubicBezTo>
                <a:cubicBezTo>
                  <a:pt x="1704581" y="3184511"/>
                  <a:pt x="1838065" y="3351366"/>
                  <a:pt x="1944246" y="3409008"/>
                </a:cubicBezTo>
                <a:cubicBezTo>
                  <a:pt x="2164698" y="3528335"/>
                  <a:pt x="3031334" y="3856989"/>
                  <a:pt x="3606733" y="3913618"/>
                </a:cubicBezTo>
                <a:cubicBezTo>
                  <a:pt x="3614823" y="3913618"/>
                  <a:pt x="3615834" y="3924742"/>
                  <a:pt x="3607744" y="3926765"/>
                </a:cubicBezTo>
                <a:cubicBezTo>
                  <a:pt x="3352910" y="3984405"/>
                  <a:pt x="2663241" y="3916653"/>
                  <a:pt x="2423576" y="3894405"/>
                </a:cubicBezTo>
                <a:cubicBezTo>
                  <a:pt x="2159641" y="3869123"/>
                  <a:pt x="2078741" y="3805416"/>
                  <a:pt x="2077731" y="3806426"/>
                </a:cubicBezTo>
                <a:cubicBezTo>
                  <a:pt x="1903797" y="3672942"/>
                  <a:pt x="1564018" y="3144061"/>
                  <a:pt x="1525591" y="2823496"/>
                </a:cubicBezTo>
                <a:cubicBezTo>
                  <a:pt x="1525085" y="2819957"/>
                  <a:pt x="1527613" y="2817429"/>
                  <a:pt x="1530647" y="2816671"/>
                </a:cubicBezTo>
                <a:close/>
                <a:moveTo>
                  <a:pt x="3996062" y="2605067"/>
                </a:moveTo>
                <a:cubicBezTo>
                  <a:pt x="4069883" y="2597989"/>
                  <a:pt x="4190221" y="2621247"/>
                  <a:pt x="4271120" y="2676866"/>
                </a:cubicBezTo>
                <a:cubicBezTo>
                  <a:pt x="4252918" y="2737541"/>
                  <a:pt x="4086063" y="2706192"/>
                  <a:pt x="4008197" y="2693046"/>
                </a:cubicBezTo>
                <a:cubicBezTo>
                  <a:pt x="3953589" y="2684955"/>
                  <a:pt x="3889881" y="2681922"/>
                  <a:pt x="3829207" y="2680911"/>
                </a:cubicBezTo>
                <a:cubicBezTo>
                  <a:pt x="3777633" y="2679899"/>
                  <a:pt x="3693700" y="2671810"/>
                  <a:pt x="3670441" y="2642484"/>
                </a:cubicBezTo>
                <a:cubicBezTo>
                  <a:pt x="3719992" y="2647540"/>
                  <a:pt x="3843364" y="2620237"/>
                  <a:pt x="3996062" y="2605067"/>
                </a:cubicBezTo>
                <a:close/>
                <a:moveTo>
                  <a:pt x="3443991" y="1373753"/>
                </a:moveTo>
                <a:cubicBezTo>
                  <a:pt x="3569601" y="1369611"/>
                  <a:pt x="3697113" y="1404594"/>
                  <a:pt x="3808982" y="1505845"/>
                </a:cubicBezTo>
                <a:cubicBezTo>
                  <a:pt x="3760442" y="1576632"/>
                  <a:pt x="3761453" y="1685847"/>
                  <a:pt x="3766510" y="1714160"/>
                </a:cubicBezTo>
                <a:cubicBezTo>
                  <a:pt x="3739205" y="1705060"/>
                  <a:pt x="3695722" y="1653485"/>
                  <a:pt x="3673475" y="1626182"/>
                </a:cubicBezTo>
                <a:cubicBezTo>
                  <a:pt x="3582463" y="1677757"/>
                  <a:pt x="3486394" y="1844611"/>
                  <a:pt x="3503586" y="1940680"/>
                </a:cubicBezTo>
                <a:cubicBezTo>
                  <a:pt x="3512687" y="2019557"/>
                  <a:pt x="3455046" y="2031692"/>
                  <a:pt x="3349877" y="1900230"/>
                </a:cubicBezTo>
                <a:cubicBezTo>
                  <a:pt x="3299315" y="1936634"/>
                  <a:pt x="3250775" y="1870904"/>
                  <a:pt x="3263920" y="1778881"/>
                </a:cubicBezTo>
                <a:cubicBezTo>
                  <a:pt x="3182010" y="1864836"/>
                  <a:pt x="2961559" y="1908320"/>
                  <a:pt x="2886727" y="1881016"/>
                </a:cubicBezTo>
                <a:cubicBezTo>
                  <a:pt x="3034368" y="1838544"/>
                  <a:pt x="3254820" y="1604947"/>
                  <a:pt x="3400439" y="1585733"/>
                </a:cubicBezTo>
                <a:cubicBezTo>
                  <a:pt x="3282123" y="1528092"/>
                  <a:pt x="3076841" y="1513935"/>
                  <a:pt x="2921109" y="1605957"/>
                </a:cubicBezTo>
                <a:cubicBezTo>
                  <a:pt x="2914030" y="1610002"/>
                  <a:pt x="2906951" y="1599890"/>
                  <a:pt x="2913019" y="1594835"/>
                </a:cubicBezTo>
                <a:cubicBezTo>
                  <a:pt x="3030576" y="1496238"/>
                  <a:pt x="3234642" y="1380656"/>
                  <a:pt x="3443991" y="1373753"/>
                </a:cubicBezTo>
                <a:close/>
                <a:moveTo>
                  <a:pt x="0" y="0"/>
                </a:moveTo>
                <a:lnTo>
                  <a:pt x="115292" y="0"/>
                </a:lnTo>
                <a:lnTo>
                  <a:pt x="274676" y="0"/>
                </a:lnTo>
                <a:lnTo>
                  <a:pt x="3942724" y="0"/>
                </a:lnTo>
                <a:lnTo>
                  <a:pt x="3939432" y="53696"/>
                </a:lnTo>
                <a:cubicBezTo>
                  <a:pt x="3926286" y="139653"/>
                  <a:pt x="3890892" y="219541"/>
                  <a:pt x="3684598" y="334822"/>
                </a:cubicBezTo>
                <a:cubicBezTo>
                  <a:pt x="3918196" y="331789"/>
                  <a:pt x="3971792" y="185158"/>
                  <a:pt x="3981904" y="155833"/>
                </a:cubicBezTo>
                <a:cubicBezTo>
                  <a:pt x="4027411" y="317632"/>
                  <a:pt x="3993028" y="404599"/>
                  <a:pt x="3993028" y="404599"/>
                </a:cubicBezTo>
                <a:cubicBezTo>
                  <a:pt x="3940444" y="578533"/>
                  <a:pt x="3623924" y="771681"/>
                  <a:pt x="3433810" y="635163"/>
                </a:cubicBezTo>
                <a:cubicBezTo>
                  <a:pt x="2893805" y="156844"/>
                  <a:pt x="3099088" y="642242"/>
                  <a:pt x="2283013" y="464262"/>
                </a:cubicBezTo>
                <a:cubicBezTo>
                  <a:pt x="2277957" y="463251"/>
                  <a:pt x="2278968" y="455161"/>
                  <a:pt x="2284025" y="455161"/>
                </a:cubicBezTo>
                <a:cubicBezTo>
                  <a:pt x="2601556" y="444037"/>
                  <a:pt x="2854367" y="256957"/>
                  <a:pt x="2959536" y="115383"/>
                </a:cubicBezTo>
                <a:cubicBezTo>
                  <a:pt x="2963581" y="109315"/>
                  <a:pt x="2955491" y="101225"/>
                  <a:pt x="2949424" y="107293"/>
                </a:cubicBezTo>
                <a:cubicBezTo>
                  <a:pt x="2789647" y="273137"/>
                  <a:pt x="2362902" y="477408"/>
                  <a:pt x="1789525" y="314598"/>
                </a:cubicBezTo>
                <a:cubicBezTo>
                  <a:pt x="1719750" y="288306"/>
                  <a:pt x="1577164" y="254935"/>
                  <a:pt x="1564018" y="251900"/>
                </a:cubicBezTo>
                <a:cubicBezTo>
                  <a:pt x="1542782" y="245833"/>
                  <a:pt x="1554917" y="262013"/>
                  <a:pt x="1554917" y="262013"/>
                </a:cubicBezTo>
                <a:cubicBezTo>
                  <a:pt x="2567173" y="576510"/>
                  <a:pt x="2389194" y="907188"/>
                  <a:pt x="2389194" y="907188"/>
                </a:cubicBezTo>
                <a:cubicBezTo>
                  <a:pt x="2370992" y="796962"/>
                  <a:pt x="2292115" y="689770"/>
                  <a:pt x="2159641" y="613927"/>
                </a:cubicBezTo>
                <a:cubicBezTo>
                  <a:pt x="2258743" y="732242"/>
                  <a:pt x="2255710" y="818197"/>
                  <a:pt x="2255710" y="818197"/>
                </a:cubicBezTo>
                <a:cubicBezTo>
                  <a:pt x="2256721" y="837412"/>
                  <a:pt x="2256721" y="904154"/>
                  <a:pt x="2248631" y="897075"/>
                </a:cubicBezTo>
                <a:cubicBezTo>
                  <a:pt x="2238518" y="886963"/>
                  <a:pt x="2210203" y="755501"/>
                  <a:pt x="2071663" y="706960"/>
                </a:cubicBezTo>
                <a:cubicBezTo>
                  <a:pt x="2049416" y="701905"/>
                  <a:pt x="2063573" y="718085"/>
                  <a:pt x="2063573" y="718085"/>
                </a:cubicBezTo>
                <a:cubicBezTo>
                  <a:pt x="2150540" y="841456"/>
                  <a:pt x="2086831" y="984043"/>
                  <a:pt x="1981662" y="1090223"/>
                </a:cubicBezTo>
                <a:cubicBezTo>
                  <a:pt x="1992786" y="1084155"/>
                  <a:pt x="2003909" y="1077077"/>
                  <a:pt x="2015034" y="1068987"/>
                </a:cubicBezTo>
                <a:cubicBezTo>
                  <a:pt x="2088854" y="1009323"/>
                  <a:pt x="2150540" y="961794"/>
                  <a:pt x="2152563" y="876851"/>
                </a:cubicBezTo>
                <a:cubicBezTo>
                  <a:pt x="2152563" y="848535"/>
                  <a:pt x="2189978" y="899097"/>
                  <a:pt x="2193013" y="935503"/>
                </a:cubicBezTo>
                <a:cubicBezTo>
                  <a:pt x="2190990" y="1046740"/>
                  <a:pt x="2126271" y="1094268"/>
                  <a:pt x="2042337" y="1153931"/>
                </a:cubicBezTo>
                <a:cubicBezTo>
                  <a:pt x="1941212" y="1225730"/>
                  <a:pt x="1609524" y="1394608"/>
                  <a:pt x="1195925" y="1315731"/>
                </a:cubicBezTo>
                <a:cubicBezTo>
                  <a:pt x="1484130" y="1399664"/>
                  <a:pt x="1645929" y="1362248"/>
                  <a:pt x="1759188" y="1329888"/>
                </a:cubicBezTo>
                <a:cubicBezTo>
                  <a:pt x="1763233" y="1328876"/>
                  <a:pt x="1766267" y="1334944"/>
                  <a:pt x="1762222" y="1336967"/>
                </a:cubicBezTo>
                <a:cubicBezTo>
                  <a:pt x="1691435" y="1385506"/>
                  <a:pt x="1611546" y="1409776"/>
                  <a:pt x="1303117" y="1458316"/>
                </a:cubicBezTo>
                <a:cubicBezTo>
                  <a:pt x="1585254" y="1480563"/>
                  <a:pt x="1740986" y="1459328"/>
                  <a:pt x="1879527" y="1385506"/>
                </a:cubicBezTo>
                <a:cubicBezTo>
                  <a:pt x="1882560" y="1383484"/>
                  <a:pt x="1885594" y="1387529"/>
                  <a:pt x="1882560" y="1389551"/>
                </a:cubicBezTo>
                <a:cubicBezTo>
                  <a:pt x="1799638" y="1452248"/>
                  <a:pt x="1517501" y="1619104"/>
                  <a:pt x="1158509" y="1608992"/>
                </a:cubicBezTo>
                <a:cubicBezTo>
                  <a:pt x="1213116" y="1658542"/>
                  <a:pt x="1464916" y="1649442"/>
                  <a:pt x="1500309" y="1648430"/>
                </a:cubicBezTo>
                <a:cubicBezTo>
                  <a:pt x="1502332" y="1648430"/>
                  <a:pt x="1503344" y="1650453"/>
                  <a:pt x="1502332" y="1651464"/>
                </a:cubicBezTo>
                <a:cubicBezTo>
                  <a:pt x="1450759" y="1717194"/>
                  <a:pt x="1323342" y="1726296"/>
                  <a:pt x="1323342" y="1726296"/>
                </a:cubicBezTo>
                <a:cubicBezTo>
                  <a:pt x="1347612" y="1731352"/>
                  <a:pt x="1368848" y="1736409"/>
                  <a:pt x="1387050" y="1741465"/>
                </a:cubicBezTo>
                <a:cubicBezTo>
                  <a:pt x="1405252" y="1745509"/>
                  <a:pt x="1424467" y="1748544"/>
                  <a:pt x="1442669" y="1750566"/>
                </a:cubicBezTo>
                <a:cubicBezTo>
                  <a:pt x="1624693" y="1761689"/>
                  <a:pt x="1816830" y="1717194"/>
                  <a:pt x="1983684" y="1635284"/>
                </a:cubicBezTo>
                <a:cubicBezTo>
                  <a:pt x="1989752" y="1632250"/>
                  <a:pt x="2041326" y="1604947"/>
                  <a:pt x="2041326" y="1604947"/>
                </a:cubicBezTo>
                <a:cubicBezTo>
                  <a:pt x="2046382" y="1641352"/>
                  <a:pt x="2021101" y="1692925"/>
                  <a:pt x="1993797" y="1723262"/>
                </a:cubicBezTo>
                <a:cubicBezTo>
                  <a:pt x="1962449" y="1757644"/>
                  <a:pt x="1921999" y="1780903"/>
                  <a:pt x="1881549" y="1801128"/>
                </a:cubicBezTo>
                <a:cubicBezTo>
                  <a:pt x="1892672" y="1818319"/>
                  <a:pt x="1875482" y="1856746"/>
                  <a:pt x="1868403" y="1865847"/>
                </a:cubicBezTo>
                <a:cubicBezTo>
                  <a:pt x="1612558" y="2185401"/>
                  <a:pt x="1001766" y="1993265"/>
                  <a:pt x="1001766" y="1993265"/>
                </a:cubicBezTo>
                <a:cubicBezTo>
                  <a:pt x="1001766" y="1993265"/>
                  <a:pt x="1000754" y="1993265"/>
                  <a:pt x="999744" y="1993265"/>
                </a:cubicBezTo>
                <a:cubicBezTo>
                  <a:pt x="1145363" y="2093377"/>
                  <a:pt x="1362780" y="2123715"/>
                  <a:pt x="1477051" y="2115625"/>
                </a:cubicBezTo>
                <a:cubicBezTo>
                  <a:pt x="1479074" y="2115625"/>
                  <a:pt x="1480085" y="2117648"/>
                  <a:pt x="1478062" y="2118658"/>
                </a:cubicBezTo>
                <a:cubicBezTo>
                  <a:pt x="1447725" y="2137873"/>
                  <a:pt x="1347612" y="2158097"/>
                  <a:pt x="1337500" y="2160120"/>
                </a:cubicBezTo>
                <a:cubicBezTo>
                  <a:pt x="1571097" y="2180345"/>
                  <a:pt x="1753121" y="2096412"/>
                  <a:pt x="1830987" y="2044838"/>
                </a:cubicBezTo>
                <a:cubicBezTo>
                  <a:pt x="1837055" y="2040793"/>
                  <a:pt x="1845144" y="2048883"/>
                  <a:pt x="1840088" y="2054950"/>
                </a:cubicBezTo>
                <a:cubicBezTo>
                  <a:pt x="1765256" y="2154052"/>
                  <a:pt x="1717728" y="2182367"/>
                  <a:pt x="1610536" y="2209670"/>
                </a:cubicBezTo>
                <a:cubicBezTo>
                  <a:pt x="1399185" y="2261244"/>
                  <a:pt x="1159521" y="2246076"/>
                  <a:pt x="970417" y="2143940"/>
                </a:cubicBezTo>
                <a:cubicBezTo>
                  <a:pt x="1170644" y="2526190"/>
                  <a:pt x="1447725" y="2465516"/>
                  <a:pt x="1531659" y="2446302"/>
                </a:cubicBezTo>
                <a:cubicBezTo>
                  <a:pt x="1427500" y="2605067"/>
                  <a:pt x="1220195" y="2650574"/>
                  <a:pt x="1040194" y="2520123"/>
                </a:cubicBezTo>
                <a:cubicBezTo>
                  <a:pt x="1030081" y="2513044"/>
                  <a:pt x="1021991" y="2504955"/>
                  <a:pt x="1012890" y="2497875"/>
                </a:cubicBezTo>
                <a:cubicBezTo>
                  <a:pt x="890529" y="2709226"/>
                  <a:pt x="464795" y="2786080"/>
                  <a:pt x="585134" y="2905408"/>
                </a:cubicBezTo>
                <a:cubicBezTo>
                  <a:pt x="1526602" y="3840809"/>
                  <a:pt x="2443801" y="4164407"/>
                  <a:pt x="2443801" y="4164407"/>
                </a:cubicBezTo>
                <a:cubicBezTo>
                  <a:pt x="2521667" y="4282217"/>
                  <a:pt x="2602820" y="4452359"/>
                  <a:pt x="2680749" y="4641304"/>
                </a:cubicBezTo>
                <a:lnTo>
                  <a:pt x="2704586" y="4702819"/>
                </a:lnTo>
                <a:lnTo>
                  <a:pt x="274676" y="4702819"/>
                </a:lnTo>
                <a:lnTo>
                  <a:pt x="115292" y="4702819"/>
                </a:lnTo>
                <a:lnTo>
                  <a:pt x="0" y="4702819"/>
                </a:lnTo>
                <a:close/>
              </a:path>
            </a:pathLst>
          </a:custGeom>
          <a:solidFill>
            <a:srgbClr val="DAE5EA"/>
          </a:solidFill>
          <a:ln w="9176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1351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A72F4E-48F4-48C4-AAF5-77358A958D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54279" y="2268082"/>
            <a:ext cx="4401108" cy="1070009"/>
          </a:xfrm>
        </p:spPr>
        <p:txBody>
          <a:bodyPr lIns="0" tIns="0" rIns="0" bIns="0" anchor="b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D0E50F-2245-4DD1-8901-55D904703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4279" y="3494160"/>
            <a:ext cx="4401108" cy="60464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grpSp>
        <p:nvGrpSpPr>
          <p:cNvPr id="8" name="Grafik 6">
            <a:extLst>
              <a:ext uri="{FF2B5EF4-FFF2-40B4-BE49-F238E27FC236}">
                <a16:creationId xmlns:a16="http://schemas.microsoft.com/office/drawing/2014/main" id="{4A50CB4E-A2BD-42A4-89AF-00FBAF42EDC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2799" y="385347"/>
            <a:ext cx="1528921" cy="584196"/>
            <a:chOff x="695325" y="516229"/>
            <a:chExt cx="2556359" cy="975572"/>
          </a:xfrm>
          <a:solidFill>
            <a:schemeClr val="tx2"/>
          </a:solidFill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25C16EB5-4461-4758-A5F1-9FCFC409D904}"/>
                </a:ext>
              </a:extLst>
            </p:cNvPr>
            <p:cNvSpPr/>
            <p:nvPr/>
          </p:nvSpPr>
          <p:spPr>
            <a:xfrm>
              <a:off x="2979337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74F2F414-99B5-4842-AE69-123A75660DF4}"/>
                </a:ext>
              </a:extLst>
            </p:cNvPr>
            <p:cNvSpPr/>
            <p:nvPr/>
          </p:nvSpPr>
          <p:spPr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2AE2AF92-0F47-4975-97EE-AD59D0F4352B}"/>
                </a:ext>
              </a:extLst>
            </p:cNvPr>
            <p:cNvSpPr/>
            <p:nvPr/>
          </p:nvSpPr>
          <p:spPr>
            <a:xfrm>
              <a:off x="695325" y="516229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39DDEE01-97C2-45BB-8AA5-588FD5885C56}"/>
                </a:ext>
              </a:extLst>
            </p:cNvPr>
            <p:cNvSpPr/>
            <p:nvPr/>
          </p:nvSpPr>
          <p:spPr>
            <a:xfrm>
              <a:off x="1458619" y="516229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 dirty="0"/>
            </a:p>
          </p:txBody>
        </p:sp>
      </p:grpSp>
      <p:sp>
        <p:nvSpPr>
          <p:cNvPr id="28" name="Datumsplatzhalter 3">
            <a:extLst>
              <a:ext uri="{FF2B5EF4-FFF2-40B4-BE49-F238E27FC236}">
                <a16:creationId xmlns:a16="http://schemas.microsoft.com/office/drawing/2014/main" id="{B9C2E3E9-74C5-4BA8-96B4-0798E93E31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6536" y="4460406"/>
            <a:ext cx="2057400" cy="2741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lang="de-DE" smtClean="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1216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Untertitel, gross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BFE84D2-D951-43C8-81B8-BCF2BCBCC3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50" y="1545752"/>
            <a:ext cx="8101012" cy="3311525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030E0540-8401-4306-9BF6-492F808884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24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541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D2D15A-E19B-4725-AC01-F52639F08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68FDF4B-5FA2-4BE9-91FF-2874E76F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E2C360C-95DE-4762-ABD3-B6787C41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B557236-B6F1-4EF1-92AD-2624537923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1550" y="1422399"/>
            <a:ext cx="3941762" cy="3424238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D9B5E02-9A16-49B4-9355-BE71C0D665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9950" y="1422400"/>
            <a:ext cx="3943350" cy="342423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83617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2" userDrawn="1">
          <p15:clr>
            <a:srgbClr val="FBAE40"/>
          </p15:clr>
        </p15:guide>
        <p15:guide id="2" pos="294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D2D15A-E19B-4725-AC01-F52639F08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0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68FDF4B-5FA2-4BE9-91FF-2874E76F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E2C360C-95DE-4762-ABD3-B6787C41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B1E48B2-9056-46C9-8170-057A7DDAE8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50" y="1422399"/>
            <a:ext cx="3941762" cy="3492500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3C9A547D-69C2-4513-9E4D-7F7C15B98C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79950" y="1422400"/>
            <a:ext cx="3937000" cy="34925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D524BA3A-5E5B-4B9E-872F-9D551BF905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495" y="1088384"/>
            <a:ext cx="3942556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B84DD4AE-7842-411B-B7CF-80BB2ECD2D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80744" y="1088384"/>
            <a:ext cx="3942556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573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2" userDrawn="1">
          <p15:clr>
            <a:srgbClr val="FBAE40"/>
          </p15:clr>
        </p15:guide>
        <p15:guide id="2" pos="294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n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B86FA-3D14-41C0-ACAC-6E7B70336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0BA41F9-75EC-4CB8-BD53-566512502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A52C21-7FA6-4626-B212-C78D01574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B0FFFB7A-A86B-49FF-8A42-D51942986D7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22288" y="1422400"/>
            <a:ext cx="8100219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F3492897-1306-4B56-ABBF-BECC42C3FC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4643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74">
          <p15:clr>
            <a:srgbClr val="FBAE40"/>
          </p15:clr>
        </p15:guide>
        <p15:guide id="2" pos="379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B86FA-3D14-41C0-ACAC-6E7B70336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0BA41F9-75EC-4CB8-BD53-566512502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A52C21-7FA6-4626-B212-C78D01574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C0C6EB1C-18E9-44D2-B97A-2055909E56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30913" y="1422400"/>
            <a:ext cx="2590799" cy="34925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B0FFFB7A-A86B-49FF-8A42-D51942986D7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22288" y="1422400"/>
            <a:ext cx="5310187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B5EF241F-A27F-4745-A9E0-F1A18E6D55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0283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74" userDrawn="1">
          <p15:clr>
            <a:srgbClr val="FBAE40"/>
          </p15:clr>
        </p15:guide>
        <p15:guide id="2" pos="379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B86FA-3D14-41C0-ACAC-6E7B70336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0BA41F9-75EC-4CB8-BD53-566512502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A52C21-7FA6-4626-B212-C78D01574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4ED614B-D2A2-4F44-8C55-EA89904996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50" y="1422399"/>
            <a:ext cx="2590800" cy="3492500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78E908BC-1AEE-469A-8B07-24C581B6328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311525" y="1422400"/>
            <a:ext cx="5310188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A6859166-82E3-4ADA-A7AC-E590A723DE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1278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961" userDrawn="1">
          <p15:clr>
            <a:srgbClr val="FBAE40"/>
          </p15:clr>
        </p15:guide>
        <p15:guide id="3" pos="2086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D2D15A-E19B-4725-AC01-F52639F08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68FDF4B-5FA2-4BE9-91FF-2874E76F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E2C360C-95DE-4762-ABD3-B6787C41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FDB2AAA-C98E-4D27-9188-E7E5DBFF09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2288" y="1422400"/>
            <a:ext cx="3941762" cy="16383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5823B8EE-EC69-45B2-BAC9-1BCA4FBF1E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79950" y="1422400"/>
            <a:ext cx="3941763" cy="16383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640510EC-0518-429F-B934-724E542AEE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2288" y="3187700"/>
            <a:ext cx="3941762" cy="16383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2C5C7A3E-AD9D-494E-9656-60D17A2D3D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79950" y="3187701"/>
            <a:ext cx="3943350" cy="16383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69609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2" userDrawn="1">
          <p15:clr>
            <a:srgbClr val="FBAE40"/>
          </p15:clr>
        </p15:guide>
        <p15:guide id="2" pos="294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6BE7D15-C3F6-44ED-81D4-5CA3DF1394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288" y="1422400"/>
            <a:ext cx="3941762" cy="34925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225A19B-F9D6-496E-93F0-23086F37CD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79950" y="1422400"/>
            <a:ext cx="3943350" cy="3492500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6D4CE321-A941-4440-9880-327F96B667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2603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2" userDrawn="1">
          <p15:clr>
            <a:srgbClr val="FBAE40"/>
          </p15:clr>
        </p15:guide>
        <p15:guide id="2" pos="294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+ Kop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A8B718B6-0A12-456A-A2B2-DDCE96D85C32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54" name="bk object 18">
              <a:extLst>
                <a:ext uri="{FF2B5EF4-FFF2-40B4-BE49-F238E27FC236}">
                  <a16:creationId xmlns:a16="http://schemas.microsoft.com/office/drawing/2014/main" id="{AA03ADD9-BB66-4FBA-AA38-A477A97E7E8A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bk object 18">
              <a:extLst>
                <a:ext uri="{FF2B5EF4-FFF2-40B4-BE49-F238E27FC236}">
                  <a16:creationId xmlns:a16="http://schemas.microsoft.com/office/drawing/2014/main" id="{483C21C1-427D-47E5-8D0D-E9E03790F6E3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Holder 3">
              <a:extLst>
                <a:ext uri="{FF2B5EF4-FFF2-40B4-BE49-F238E27FC236}">
                  <a16:creationId xmlns:a16="http://schemas.microsoft.com/office/drawing/2014/main" id="{E224A6C7-1F26-4748-BB34-5F7E18EFB33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grpSp>
        <p:nvGrpSpPr>
          <p:cNvPr id="16" name="Grafik 9">
            <a:extLst>
              <a:ext uri="{FF2B5EF4-FFF2-40B4-BE49-F238E27FC236}">
                <a16:creationId xmlns:a16="http://schemas.microsoft.com/office/drawing/2014/main" id="{FDF40BED-CE41-4F2B-9008-0CAE3088D83B}"/>
              </a:ext>
            </a:extLst>
          </p:cNvPr>
          <p:cNvGrpSpPr/>
          <p:nvPr userDrawn="1"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17" name="Grafik 9">
              <a:extLst>
                <a:ext uri="{FF2B5EF4-FFF2-40B4-BE49-F238E27FC236}">
                  <a16:creationId xmlns:a16="http://schemas.microsoft.com/office/drawing/2014/main" id="{0B49B38F-6A41-4759-B72C-5F216A133318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CBFECEB3-E5D0-4A80-BB99-C9B0C0773EAA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205BBD97-9903-40A9-8B6F-28C8A15C6553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601EB764-A17E-450D-B58A-6703C97C9CE9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82DD2E94-DB4B-4BD8-BFDB-FDFAA8C69EA1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832D3428-693C-4D74-94D9-E68B7A16B041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0E083E88-01F2-4468-BC37-D107C47234B4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CE077675-12C0-483D-8266-8C564517BD07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FF4BAE46-A2AC-42A1-814E-CFCC32BEF113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A46A2275-819B-4DE9-965C-8B94B846FB54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21" name="Grafik 9">
              <a:extLst>
                <a:ext uri="{FF2B5EF4-FFF2-40B4-BE49-F238E27FC236}">
                  <a16:creationId xmlns:a16="http://schemas.microsoft.com/office/drawing/2014/main" id="{E34EB2FE-23B4-47AC-B2B7-CDB4683102DA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FD23CBD4-1BEB-423E-8DC2-39059E53AA13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2C65A015-E440-4675-B7F3-555C1D4FBF52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9333A91E-2316-4EF6-B3D9-6EEBD206C840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23" name="Grafik 9">
              <a:extLst>
                <a:ext uri="{FF2B5EF4-FFF2-40B4-BE49-F238E27FC236}">
                  <a16:creationId xmlns:a16="http://schemas.microsoft.com/office/drawing/2014/main" id="{C8616353-1EFD-4898-8A56-A00BAFC56FC0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89797380-64F5-4BE7-99B6-07726B5EFB53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FB09C04D-B801-4043-976F-2CB57892DD7A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0C5D06E4-755E-46B7-B5D7-711E6626EED4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C88A03F6-FACB-4995-B138-81008C66E666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29192B9C-F3FF-4EAF-BBCF-ACEA07ACC4AB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27" name="Grafik 9">
              <a:extLst>
                <a:ext uri="{FF2B5EF4-FFF2-40B4-BE49-F238E27FC236}">
                  <a16:creationId xmlns:a16="http://schemas.microsoft.com/office/drawing/2014/main" id="{3BE7F837-4861-4A4D-BD76-15443C5AA3A4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BB1FE5B7-58E9-40E5-A04E-E7CAAE5D0E37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E90E6BEA-4D78-4289-A05B-4F064701D3E5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174474D8-C33C-4271-85AE-095508EFB8EE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22FEF1E6-C2ED-48D1-B68D-F0300DB16821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</p:grpSp>
      <p:pic>
        <p:nvPicPr>
          <p:cNvPr id="12" name="Grafik 11">
            <a:extLst>
              <a:ext uri="{FF2B5EF4-FFF2-40B4-BE49-F238E27FC236}">
                <a16:creationId xmlns:a16="http://schemas.microsoft.com/office/drawing/2014/main" id="{3B9C8E9F-01A9-4CE0-8030-B76B3BE38D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921" t="8747" b="17591"/>
          <a:stretch>
            <a:fillRect/>
          </a:stretch>
        </p:blipFill>
        <p:spPr>
          <a:xfrm>
            <a:off x="0" y="0"/>
            <a:ext cx="3731958" cy="4914900"/>
          </a:xfrm>
          <a:custGeom>
            <a:avLst/>
            <a:gdLst>
              <a:gd name="connsiteX0" fmla="*/ 0 w 5015880"/>
              <a:gd name="connsiteY0" fmla="*/ 0 h 6597650"/>
              <a:gd name="connsiteX1" fmla="*/ 5015880 w 5015880"/>
              <a:gd name="connsiteY1" fmla="*/ 0 h 6597650"/>
              <a:gd name="connsiteX2" fmla="*/ 5015880 w 5015880"/>
              <a:gd name="connsiteY2" fmla="*/ 6597650 h 6597650"/>
              <a:gd name="connsiteX3" fmla="*/ 0 w 5015880"/>
              <a:gd name="connsiteY3" fmla="*/ 6597650 h 659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5880" h="6597650">
                <a:moveTo>
                  <a:pt x="0" y="0"/>
                </a:moveTo>
                <a:lnTo>
                  <a:pt x="5015880" y="0"/>
                </a:lnTo>
                <a:lnTo>
                  <a:pt x="5015880" y="6597650"/>
                </a:lnTo>
                <a:lnTo>
                  <a:pt x="0" y="6597650"/>
                </a:lnTo>
                <a:close/>
              </a:path>
            </a:pathLst>
          </a:cu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5327C6-E598-4991-AB22-BE7A8B83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581514-8A34-423E-AF48-23D40C9B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4" name="Titel 1">
            <a:extLst>
              <a:ext uri="{FF2B5EF4-FFF2-40B4-BE49-F238E27FC236}">
                <a16:creationId xmlns:a16="http://schemas.microsoft.com/office/drawing/2014/main" id="{A4C0BC30-E626-4EC3-B52E-EC6CECC18B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4051" y="330910"/>
            <a:ext cx="2889316" cy="452322"/>
          </a:xfrm>
        </p:spPr>
        <p:txBody>
          <a:bodyPr/>
          <a:lstStyle/>
          <a:p>
            <a:r>
              <a:rPr lang="de-DE" dirty="0"/>
              <a:t>Titel</a:t>
            </a:r>
          </a:p>
        </p:txBody>
      </p: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F23939B8-98AC-4295-9C3F-D06AC0E2B265}"/>
              </a:ext>
            </a:extLst>
          </p:cNvPr>
          <p:cNvCxnSpPr>
            <a:cxnSpLocks/>
          </p:cNvCxnSpPr>
          <p:nvPr userDrawn="1"/>
        </p:nvCxnSpPr>
        <p:spPr>
          <a:xfrm>
            <a:off x="4464051" y="974732"/>
            <a:ext cx="2889315" cy="0"/>
          </a:xfrm>
          <a:prstGeom prst="line">
            <a:avLst/>
          </a:prstGeom>
          <a:ln w="19050">
            <a:solidFill>
              <a:srgbClr val="CCDD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platzhalter 9">
            <a:extLst>
              <a:ext uri="{FF2B5EF4-FFF2-40B4-BE49-F238E27FC236}">
                <a16:creationId xmlns:a16="http://schemas.microsoft.com/office/drawing/2014/main" id="{E4C94B29-D663-4D46-BC85-1EE4E8715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4050" y="1088384"/>
            <a:ext cx="4158457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43" name="Textplatzhalter 13">
            <a:extLst>
              <a:ext uri="{FF2B5EF4-FFF2-40B4-BE49-F238E27FC236}">
                <a16:creationId xmlns:a16="http://schemas.microsoft.com/office/drawing/2014/main" id="{96B4D647-30FB-FF49-9AF0-997F89BFAD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50208" y="1422399"/>
            <a:ext cx="4586288" cy="3492500"/>
          </a:xfrm>
        </p:spPr>
        <p:txBody>
          <a:bodyPr>
            <a:noAutofit/>
          </a:bodyPr>
          <a:lstStyle>
            <a:lvl1pPr marL="295275" indent="-295275">
              <a:spcBef>
                <a:spcPts val="1200"/>
              </a:spcBef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7683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D03C39F-F4DA-4E33-9C12-0C07D46B74D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625577" y="1422400"/>
            <a:ext cx="4518422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C5337AD4-58C4-4CD3-B6EE-0320BEF61A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550" y="1422399"/>
            <a:ext cx="3754437" cy="3492500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F7C652DC-A5C6-48EB-A305-6D10BD956A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494" y="1088384"/>
            <a:ext cx="3754437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7660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991EEF65-5B2F-4153-B72A-8188920387E8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28" name="bk object 18">
              <a:extLst>
                <a:ext uri="{FF2B5EF4-FFF2-40B4-BE49-F238E27FC236}">
                  <a16:creationId xmlns:a16="http://schemas.microsoft.com/office/drawing/2014/main" id="{7F2B589E-3839-4C3B-92E1-F293A76DB3C1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bk object 18">
              <a:extLst>
                <a:ext uri="{FF2B5EF4-FFF2-40B4-BE49-F238E27FC236}">
                  <a16:creationId xmlns:a16="http://schemas.microsoft.com/office/drawing/2014/main" id="{8DC76EE0-F751-40CD-B7DB-DC698896789C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Holder 3">
              <a:extLst>
                <a:ext uri="{FF2B5EF4-FFF2-40B4-BE49-F238E27FC236}">
                  <a16:creationId xmlns:a16="http://schemas.microsoft.com/office/drawing/2014/main" id="{5DFAD467-705A-4EBF-B0CD-82975D99AB5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26" name="Freihandform: Form 25">
            <a:extLst>
              <a:ext uri="{FF2B5EF4-FFF2-40B4-BE49-F238E27FC236}">
                <a16:creationId xmlns:a16="http://schemas.microsoft.com/office/drawing/2014/main" id="{59BE50D6-D2EF-43B9-8437-C5253F74EA60}"/>
              </a:ext>
            </a:extLst>
          </p:cNvPr>
          <p:cNvSpPr/>
          <p:nvPr userDrawn="1"/>
        </p:nvSpPr>
        <p:spPr>
          <a:xfrm>
            <a:off x="1" y="1422400"/>
            <a:ext cx="3167992" cy="3492500"/>
          </a:xfrm>
          <a:custGeom>
            <a:avLst/>
            <a:gdLst>
              <a:gd name="connsiteX0" fmla="*/ 3773588 w 4271120"/>
              <a:gd name="connsiteY0" fmla="*/ 3280579 h 4702819"/>
              <a:gd name="connsiteX1" fmla="*/ 3717970 w 4271120"/>
              <a:gd name="connsiteY1" fmla="*/ 3393838 h 4702819"/>
              <a:gd name="connsiteX2" fmla="*/ 3755385 w 4271120"/>
              <a:gd name="connsiteY2" fmla="*/ 3541480 h 4702819"/>
              <a:gd name="connsiteX3" fmla="*/ 3742240 w 4271120"/>
              <a:gd name="connsiteY3" fmla="*/ 3544514 h 4702819"/>
              <a:gd name="connsiteX4" fmla="*/ 3594598 w 4271120"/>
              <a:gd name="connsiteY4" fmla="*/ 3403951 h 4702819"/>
              <a:gd name="connsiteX5" fmla="*/ 3773588 w 4271120"/>
              <a:gd name="connsiteY5" fmla="*/ 3280579 h 4702819"/>
              <a:gd name="connsiteX6" fmla="*/ 3937409 w 4271120"/>
              <a:gd name="connsiteY6" fmla="*/ 2981250 h 4702819"/>
              <a:gd name="connsiteX7" fmla="*/ 3833252 w 4271120"/>
              <a:gd name="connsiteY7" fmla="*/ 3118780 h 4702819"/>
              <a:gd name="connsiteX8" fmla="*/ 3480327 w 4271120"/>
              <a:gd name="connsiteY8" fmla="*/ 3142039 h 4702819"/>
              <a:gd name="connsiteX9" fmla="*/ 3488417 w 4271120"/>
              <a:gd name="connsiteY9" fmla="*/ 3070240 h 4702819"/>
              <a:gd name="connsiteX10" fmla="*/ 3802914 w 4271120"/>
              <a:gd name="connsiteY10" fmla="*/ 3008554 h 4702819"/>
              <a:gd name="connsiteX11" fmla="*/ 3937409 w 4271120"/>
              <a:gd name="connsiteY11" fmla="*/ 2981250 h 4702819"/>
              <a:gd name="connsiteX12" fmla="*/ 1530647 w 4271120"/>
              <a:gd name="connsiteY12" fmla="*/ 2816671 h 4702819"/>
              <a:gd name="connsiteX13" fmla="*/ 1538737 w 4271120"/>
              <a:gd name="connsiteY13" fmla="*/ 2820463 h 4702819"/>
              <a:gd name="connsiteX14" fmla="*/ 1944246 w 4271120"/>
              <a:gd name="connsiteY14" fmla="*/ 3409008 h 4702819"/>
              <a:gd name="connsiteX15" fmla="*/ 3606733 w 4271120"/>
              <a:gd name="connsiteY15" fmla="*/ 3913618 h 4702819"/>
              <a:gd name="connsiteX16" fmla="*/ 3607744 w 4271120"/>
              <a:gd name="connsiteY16" fmla="*/ 3926765 h 4702819"/>
              <a:gd name="connsiteX17" fmla="*/ 2423576 w 4271120"/>
              <a:gd name="connsiteY17" fmla="*/ 3894405 h 4702819"/>
              <a:gd name="connsiteX18" fmla="*/ 2077731 w 4271120"/>
              <a:gd name="connsiteY18" fmla="*/ 3806426 h 4702819"/>
              <a:gd name="connsiteX19" fmla="*/ 1525591 w 4271120"/>
              <a:gd name="connsiteY19" fmla="*/ 2823496 h 4702819"/>
              <a:gd name="connsiteX20" fmla="*/ 1530647 w 4271120"/>
              <a:gd name="connsiteY20" fmla="*/ 2816671 h 4702819"/>
              <a:gd name="connsiteX21" fmla="*/ 3996062 w 4271120"/>
              <a:gd name="connsiteY21" fmla="*/ 2605067 h 4702819"/>
              <a:gd name="connsiteX22" fmla="*/ 4271120 w 4271120"/>
              <a:gd name="connsiteY22" fmla="*/ 2676866 h 4702819"/>
              <a:gd name="connsiteX23" fmla="*/ 4008197 w 4271120"/>
              <a:gd name="connsiteY23" fmla="*/ 2693046 h 4702819"/>
              <a:gd name="connsiteX24" fmla="*/ 3829207 w 4271120"/>
              <a:gd name="connsiteY24" fmla="*/ 2680911 h 4702819"/>
              <a:gd name="connsiteX25" fmla="*/ 3670441 w 4271120"/>
              <a:gd name="connsiteY25" fmla="*/ 2642484 h 4702819"/>
              <a:gd name="connsiteX26" fmla="*/ 3996062 w 4271120"/>
              <a:gd name="connsiteY26" fmla="*/ 2605067 h 4702819"/>
              <a:gd name="connsiteX27" fmla="*/ 3443991 w 4271120"/>
              <a:gd name="connsiteY27" fmla="*/ 1373753 h 4702819"/>
              <a:gd name="connsiteX28" fmla="*/ 3808982 w 4271120"/>
              <a:gd name="connsiteY28" fmla="*/ 1505845 h 4702819"/>
              <a:gd name="connsiteX29" fmla="*/ 3766510 w 4271120"/>
              <a:gd name="connsiteY29" fmla="*/ 1714160 h 4702819"/>
              <a:gd name="connsiteX30" fmla="*/ 3673475 w 4271120"/>
              <a:gd name="connsiteY30" fmla="*/ 1626182 h 4702819"/>
              <a:gd name="connsiteX31" fmla="*/ 3503586 w 4271120"/>
              <a:gd name="connsiteY31" fmla="*/ 1940680 h 4702819"/>
              <a:gd name="connsiteX32" fmla="*/ 3349877 w 4271120"/>
              <a:gd name="connsiteY32" fmla="*/ 1900230 h 4702819"/>
              <a:gd name="connsiteX33" fmla="*/ 3263920 w 4271120"/>
              <a:gd name="connsiteY33" fmla="*/ 1778881 h 4702819"/>
              <a:gd name="connsiteX34" fmla="*/ 2886727 w 4271120"/>
              <a:gd name="connsiteY34" fmla="*/ 1881016 h 4702819"/>
              <a:gd name="connsiteX35" fmla="*/ 3400439 w 4271120"/>
              <a:gd name="connsiteY35" fmla="*/ 1585733 h 4702819"/>
              <a:gd name="connsiteX36" fmla="*/ 2921109 w 4271120"/>
              <a:gd name="connsiteY36" fmla="*/ 1605957 h 4702819"/>
              <a:gd name="connsiteX37" fmla="*/ 2913019 w 4271120"/>
              <a:gd name="connsiteY37" fmla="*/ 1594835 h 4702819"/>
              <a:gd name="connsiteX38" fmla="*/ 3443991 w 4271120"/>
              <a:gd name="connsiteY38" fmla="*/ 1373753 h 4702819"/>
              <a:gd name="connsiteX39" fmla="*/ 0 w 4271120"/>
              <a:gd name="connsiteY39" fmla="*/ 0 h 4702819"/>
              <a:gd name="connsiteX40" fmla="*/ 115292 w 4271120"/>
              <a:gd name="connsiteY40" fmla="*/ 0 h 4702819"/>
              <a:gd name="connsiteX41" fmla="*/ 274676 w 4271120"/>
              <a:gd name="connsiteY41" fmla="*/ 0 h 4702819"/>
              <a:gd name="connsiteX42" fmla="*/ 3942724 w 4271120"/>
              <a:gd name="connsiteY42" fmla="*/ 0 h 4702819"/>
              <a:gd name="connsiteX43" fmla="*/ 3939432 w 4271120"/>
              <a:gd name="connsiteY43" fmla="*/ 53696 h 4702819"/>
              <a:gd name="connsiteX44" fmla="*/ 3684598 w 4271120"/>
              <a:gd name="connsiteY44" fmla="*/ 334822 h 4702819"/>
              <a:gd name="connsiteX45" fmla="*/ 3981904 w 4271120"/>
              <a:gd name="connsiteY45" fmla="*/ 155833 h 4702819"/>
              <a:gd name="connsiteX46" fmla="*/ 3993028 w 4271120"/>
              <a:gd name="connsiteY46" fmla="*/ 404599 h 4702819"/>
              <a:gd name="connsiteX47" fmla="*/ 3433810 w 4271120"/>
              <a:gd name="connsiteY47" fmla="*/ 635163 h 4702819"/>
              <a:gd name="connsiteX48" fmla="*/ 2283013 w 4271120"/>
              <a:gd name="connsiteY48" fmla="*/ 464262 h 4702819"/>
              <a:gd name="connsiteX49" fmla="*/ 2284025 w 4271120"/>
              <a:gd name="connsiteY49" fmla="*/ 455161 h 4702819"/>
              <a:gd name="connsiteX50" fmla="*/ 2959536 w 4271120"/>
              <a:gd name="connsiteY50" fmla="*/ 115383 h 4702819"/>
              <a:gd name="connsiteX51" fmla="*/ 2949424 w 4271120"/>
              <a:gd name="connsiteY51" fmla="*/ 107293 h 4702819"/>
              <a:gd name="connsiteX52" fmla="*/ 1789525 w 4271120"/>
              <a:gd name="connsiteY52" fmla="*/ 314598 h 4702819"/>
              <a:gd name="connsiteX53" fmla="*/ 1564018 w 4271120"/>
              <a:gd name="connsiteY53" fmla="*/ 251900 h 4702819"/>
              <a:gd name="connsiteX54" fmla="*/ 1554917 w 4271120"/>
              <a:gd name="connsiteY54" fmla="*/ 262013 h 4702819"/>
              <a:gd name="connsiteX55" fmla="*/ 2389194 w 4271120"/>
              <a:gd name="connsiteY55" fmla="*/ 907188 h 4702819"/>
              <a:gd name="connsiteX56" fmla="*/ 2159641 w 4271120"/>
              <a:gd name="connsiteY56" fmla="*/ 613927 h 4702819"/>
              <a:gd name="connsiteX57" fmla="*/ 2255710 w 4271120"/>
              <a:gd name="connsiteY57" fmla="*/ 818197 h 4702819"/>
              <a:gd name="connsiteX58" fmla="*/ 2248631 w 4271120"/>
              <a:gd name="connsiteY58" fmla="*/ 897075 h 4702819"/>
              <a:gd name="connsiteX59" fmla="*/ 2071663 w 4271120"/>
              <a:gd name="connsiteY59" fmla="*/ 706960 h 4702819"/>
              <a:gd name="connsiteX60" fmla="*/ 2063573 w 4271120"/>
              <a:gd name="connsiteY60" fmla="*/ 718085 h 4702819"/>
              <a:gd name="connsiteX61" fmla="*/ 1981662 w 4271120"/>
              <a:gd name="connsiteY61" fmla="*/ 1090223 h 4702819"/>
              <a:gd name="connsiteX62" fmla="*/ 2015034 w 4271120"/>
              <a:gd name="connsiteY62" fmla="*/ 1068987 h 4702819"/>
              <a:gd name="connsiteX63" fmla="*/ 2152563 w 4271120"/>
              <a:gd name="connsiteY63" fmla="*/ 876851 h 4702819"/>
              <a:gd name="connsiteX64" fmla="*/ 2193013 w 4271120"/>
              <a:gd name="connsiteY64" fmla="*/ 935503 h 4702819"/>
              <a:gd name="connsiteX65" fmla="*/ 2042337 w 4271120"/>
              <a:gd name="connsiteY65" fmla="*/ 1153931 h 4702819"/>
              <a:gd name="connsiteX66" fmla="*/ 1195925 w 4271120"/>
              <a:gd name="connsiteY66" fmla="*/ 1315731 h 4702819"/>
              <a:gd name="connsiteX67" fmla="*/ 1759188 w 4271120"/>
              <a:gd name="connsiteY67" fmla="*/ 1329888 h 4702819"/>
              <a:gd name="connsiteX68" fmla="*/ 1762222 w 4271120"/>
              <a:gd name="connsiteY68" fmla="*/ 1336967 h 4702819"/>
              <a:gd name="connsiteX69" fmla="*/ 1303117 w 4271120"/>
              <a:gd name="connsiteY69" fmla="*/ 1458316 h 4702819"/>
              <a:gd name="connsiteX70" fmla="*/ 1879527 w 4271120"/>
              <a:gd name="connsiteY70" fmla="*/ 1385506 h 4702819"/>
              <a:gd name="connsiteX71" fmla="*/ 1882560 w 4271120"/>
              <a:gd name="connsiteY71" fmla="*/ 1389551 h 4702819"/>
              <a:gd name="connsiteX72" fmla="*/ 1158509 w 4271120"/>
              <a:gd name="connsiteY72" fmla="*/ 1608992 h 4702819"/>
              <a:gd name="connsiteX73" fmla="*/ 1500309 w 4271120"/>
              <a:gd name="connsiteY73" fmla="*/ 1648430 h 4702819"/>
              <a:gd name="connsiteX74" fmla="*/ 1502332 w 4271120"/>
              <a:gd name="connsiteY74" fmla="*/ 1651464 h 4702819"/>
              <a:gd name="connsiteX75" fmla="*/ 1323342 w 4271120"/>
              <a:gd name="connsiteY75" fmla="*/ 1726296 h 4702819"/>
              <a:gd name="connsiteX76" fmla="*/ 1387050 w 4271120"/>
              <a:gd name="connsiteY76" fmla="*/ 1741465 h 4702819"/>
              <a:gd name="connsiteX77" fmla="*/ 1442669 w 4271120"/>
              <a:gd name="connsiteY77" fmla="*/ 1750566 h 4702819"/>
              <a:gd name="connsiteX78" fmla="*/ 1983684 w 4271120"/>
              <a:gd name="connsiteY78" fmla="*/ 1635284 h 4702819"/>
              <a:gd name="connsiteX79" fmla="*/ 2041326 w 4271120"/>
              <a:gd name="connsiteY79" fmla="*/ 1604947 h 4702819"/>
              <a:gd name="connsiteX80" fmla="*/ 1993797 w 4271120"/>
              <a:gd name="connsiteY80" fmla="*/ 1723262 h 4702819"/>
              <a:gd name="connsiteX81" fmla="*/ 1881549 w 4271120"/>
              <a:gd name="connsiteY81" fmla="*/ 1801128 h 4702819"/>
              <a:gd name="connsiteX82" fmla="*/ 1868403 w 4271120"/>
              <a:gd name="connsiteY82" fmla="*/ 1865847 h 4702819"/>
              <a:gd name="connsiteX83" fmla="*/ 1001766 w 4271120"/>
              <a:gd name="connsiteY83" fmla="*/ 1993265 h 4702819"/>
              <a:gd name="connsiteX84" fmla="*/ 999744 w 4271120"/>
              <a:gd name="connsiteY84" fmla="*/ 1993265 h 4702819"/>
              <a:gd name="connsiteX85" fmla="*/ 1477051 w 4271120"/>
              <a:gd name="connsiteY85" fmla="*/ 2115625 h 4702819"/>
              <a:gd name="connsiteX86" fmla="*/ 1478062 w 4271120"/>
              <a:gd name="connsiteY86" fmla="*/ 2118658 h 4702819"/>
              <a:gd name="connsiteX87" fmla="*/ 1337500 w 4271120"/>
              <a:gd name="connsiteY87" fmla="*/ 2160120 h 4702819"/>
              <a:gd name="connsiteX88" fmla="*/ 1830987 w 4271120"/>
              <a:gd name="connsiteY88" fmla="*/ 2044838 h 4702819"/>
              <a:gd name="connsiteX89" fmla="*/ 1840088 w 4271120"/>
              <a:gd name="connsiteY89" fmla="*/ 2054950 h 4702819"/>
              <a:gd name="connsiteX90" fmla="*/ 1610536 w 4271120"/>
              <a:gd name="connsiteY90" fmla="*/ 2209670 h 4702819"/>
              <a:gd name="connsiteX91" fmla="*/ 970417 w 4271120"/>
              <a:gd name="connsiteY91" fmla="*/ 2143940 h 4702819"/>
              <a:gd name="connsiteX92" fmla="*/ 1531659 w 4271120"/>
              <a:gd name="connsiteY92" fmla="*/ 2446302 h 4702819"/>
              <a:gd name="connsiteX93" fmla="*/ 1040194 w 4271120"/>
              <a:gd name="connsiteY93" fmla="*/ 2520123 h 4702819"/>
              <a:gd name="connsiteX94" fmla="*/ 1012890 w 4271120"/>
              <a:gd name="connsiteY94" fmla="*/ 2497875 h 4702819"/>
              <a:gd name="connsiteX95" fmla="*/ 585134 w 4271120"/>
              <a:gd name="connsiteY95" fmla="*/ 2905408 h 4702819"/>
              <a:gd name="connsiteX96" fmla="*/ 2443801 w 4271120"/>
              <a:gd name="connsiteY96" fmla="*/ 4164407 h 4702819"/>
              <a:gd name="connsiteX97" fmla="*/ 2680749 w 4271120"/>
              <a:gd name="connsiteY97" fmla="*/ 4641304 h 4702819"/>
              <a:gd name="connsiteX98" fmla="*/ 2704586 w 4271120"/>
              <a:gd name="connsiteY98" fmla="*/ 4702819 h 4702819"/>
              <a:gd name="connsiteX99" fmla="*/ 274676 w 4271120"/>
              <a:gd name="connsiteY99" fmla="*/ 4702819 h 4702819"/>
              <a:gd name="connsiteX100" fmla="*/ 115292 w 4271120"/>
              <a:gd name="connsiteY100" fmla="*/ 4702819 h 4702819"/>
              <a:gd name="connsiteX101" fmla="*/ 0 w 4271120"/>
              <a:gd name="connsiteY101" fmla="*/ 4702819 h 470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271120" h="4702819">
                <a:moveTo>
                  <a:pt x="3773588" y="3280579"/>
                </a:moveTo>
                <a:cubicBezTo>
                  <a:pt x="3773588" y="3280579"/>
                  <a:pt x="3730105" y="3343276"/>
                  <a:pt x="3717970" y="3393838"/>
                </a:cubicBezTo>
                <a:cubicBezTo>
                  <a:pt x="3745273" y="3430243"/>
                  <a:pt x="3753363" y="3442378"/>
                  <a:pt x="3755385" y="3541480"/>
                </a:cubicBezTo>
                <a:cubicBezTo>
                  <a:pt x="3755385" y="3549570"/>
                  <a:pt x="3745273" y="3551593"/>
                  <a:pt x="3742240" y="3544514"/>
                </a:cubicBezTo>
                <a:cubicBezTo>
                  <a:pt x="3714936" y="3479795"/>
                  <a:pt x="3663363" y="3420131"/>
                  <a:pt x="3594598" y="3403951"/>
                </a:cubicBezTo>
                <a:cubicBezTo>
                  <a:pt x="3610778" y="3321029"/>
                  <a:pt x="3667408" y="3281590"/>
                  <a:pt x="3773588" y="3280579"/>
                </a:cubicBezTo>
                <a:close/>
                <a:moveTo>
                  <a:pt x="3937409" y="2981250"/>
                </a:moveTo>
                <a:cubicBezTo>
                  <a:pt x="3924264" y="3035858"/>
                  <a:pt x="3891904" y="3080352"/>
                  <a:pt x="3833252" y="3118780"/>
                </a:cubicBezTo>
                <a:cubicBezTo>
                  <a:pt x="3598643" y="3075297"/>
                  <a:pt x="3669430" y="3152151"/>
                  <a:pt x="3480327" y="3142039"/>
                </a:cubicBezTo>
                <a:cubicBezTo>
                  <a:pt x="3479316" y="3127881"/>
                  <a:pt x="3479316" y="3081364"/>
                  <a:pt x="3488417" y="3070240"/>
                </a:cubicBezTo>
                <a:cubicBezTo>
                  <a:pt x="3640104" y="3123836"/>
                  <a:pt x="3659318" y="3035858"/>
                  <a:pt x="3802914" y="3008554"/>
                </a:cubicBezTo>
                <a:cubicBezTo>
                  <a:pt x="3851454" y="2999453"/>
                  <a:pt x="3909095" y="2995408"/>
                  <a:pt x="3937409" y="2981250"/>
                </a:cubicBezTo>
                <a:close/>
                <a:moveTo>
                  <a:pt x="1530647" y="2816671"/>
                </a:moveTo>
                <a:cubicBezTo>
                  <a:pt x="1533681" y="2815912"/>
                  <a:pt x="1537220" y="2816924"/>
                  <a:pt x="1538737" y="2820463"/>
                </a:cubicBezTo>
                <a:cubicBezTo>
                  <a:pt x="1704581" y="3184511"/>
                  <a:pt x="1838065" y="3351366"/>
                  <a:pt x="1944246" y="3409008"/>
                </a:cubicBezTo>
                <a:cubicBezTo>
                  <a:pt x="2164698" y="3528335"/>
                  <a:pt x="3031334" y="3856989"/>
                  <a:pt x="3606733" y="3913618"/>
                </a:cubicBezTo>
                <a:cubicBezTo>
                  <a:pt x="3614823" y="3913618"/>
                  <a:pt x="3615834" y="3924742"/>
                  <a:pt x="3607744" y="3926765"/>
                </a:cubicBezTo>
                <a:cubicBezTo>
                  <a:pt x="3352910" y="3984405"/>
                  <a:pt x="2663241" y="3916653"/>
                  <a:pt x="2423576" y="3894405"/>
                </a:cubicBezTo>
                <a:cubicBezTo>
                  <a:pt x="2159641" y="3869123"/>
                  <a:pt x="2078741" y="3805416"/>
                  <a:pt x="2077731" y="3806426"/>
                </a:cubicBezTo>
                <a:cubicBezTo>
                  <a:pt x="1903797" y="3672942"/>
                  <a:pt x="1564018" y="3144061"/>
                  <a:pt x="1525591" y="2823496"/>
                </a:cubicBezTo>
                <a:cubicBezTo>
                  <a:pt x="1525085" y="2819957"/>
                  <a:pt x="1527613" y="2817429"/>
                  <a:pt x="1530647" y="2816671"/>
                </a:cubicBezTo>
                <a:close/>
                <a:moveTo>
                  <a:pt x="3996062" y="2605067"/>
                </a:moveTo>
                <a:cubicBezTo>
                  <a:pt x="4069883" y="2597989"/>
                  <a:pt x="4190221" y="2621247"/>
                  <a:pt x="4271120" y="2676866"/>
                </a:cubicBezTo>
                <a:cubicBezTo>
                  <a:pt x="4252918" y="2737541"/>
                  <a:pt x="4086063" y="2706192"/>
                  <a:pt x="4008197" y="2693046"/>
                </a:cubicBezTo>
                <a:cubicBezTo>
                  <a:pt x="3953589" y="2684955"/>
                  <a:pt x="3889881" y="2681922"/>
                  <a:pt x="3829207" y="2680911"/>
                </a:cubicBezTo>
                <a:cubicBezTo>
                  <a:pt x="3777633" y="2679899"/>
                  <a:pt x="3693700" y="2671810"/>
                  <a:pt x="3670441" y="2642484"/>
                </a:cubicBezTo>
                <a:cubicBezTo>
                  <a:pt x="3719992" y="2647540"/>
                  <a:pt x="3843364" y="2620237"/>
                  <a:pt x="3996062" y="2605067"/>
                </a:cubicBezTo>
                <a:close/>
                <a:moveTo>
                  <a:pt x="3443991" y="1373753"/>
                </a:moveTo>
                <a:cubicBezTo>
                  <a:pt x="3569601" y="1369611"/>
                  <a:pt x="3697113" y="1404594"/>
                  <a:pt x="3808982" y="1505845"/>
                </a:cubicBezTo>
                <a:cubicBezTo>
                  <a:pt x="3760442" y="1576632"/>
                  <a:pt x="3761453" y="1685847"/>
                  <a:pt x="3766510" y="1714160"/>
                </a:cubicBezTo>
                <a:cubicBezTo>
                  <a:pt x="3739205" y="1705060"/>
                  <a:pt x="3695722" y="1653485"/>
                  <a:pt x="3673475" y="1626182"/>
                </a:cubicBezTo>
                <a:cubicBezTo>
                  <a:pt x="3582463" y="1677757"/>
                  <a:pt x="3486394" y="1844611"/>
                  <a:pt x="3503586" y="1940680"/>
                </a:cubicBezTo>
                <a:cubicBezTo>
                  <a:pt x="3512687" y="2019557"/>
                  <a:pt x="3455046" y="2031692"/>
                  <a:pt x="3349877" y="1900230"/>
                </a:cubicBezTo>
                <a:cubicBezTo>
                  <a:pt x="3299315" y="1936634"/>
                  <a:pt x="3250775" y="1870904"/>
                  <a:pt x="3263920" y="1778881"/>
                </a:cubicBezTo>
                <a:cubicBezTo>
                  <a:pt x="3182010" y="1864836"/>
                  <a:pt x="2961559" y="1908320"/>
                  <a:pt x="2886727" y="1881016"/>
                </a:cubicBezTo>
                <a:cubicBezTo>
                  <a:pt x="3034368" y="1838544"/>
                  <a:pt x="3254820" y="1604947"/>
                  <a:pt x="3400439" y="1585733"/>
                </a:cubicBezTo>
                <a:cubicBezTo>
                  <a:pt x="3282123" y="1528092"/>
                  <a:pt x="3076841" y="1513935"/>
                  <a:pt x="2921109" y="1605957"/>
                </a:cubicBezTo>
                <a:cubicBezTo>
                  <a:pt x="2914030" y="1610002"/>
                  <a:pt x="2906951" y="1599890"/>
                  <a:pt x="2913019" y="1594835"/>
                </a:cubicBezTo>
                <a:cubicBezTo>
                  <a:pt x="3030576" y="1496238"/>
                  <a:pt x="3234642" y="1380656"/>
                  <a:pt x="3443991" y="1373753"/>
                </a:cubicBezTo>
                <a:close/>
                <a:moveTo>
                  <a:pt x="0" y="0"/>
                </a:moveTo>
                <a:lnTo>
                  <a:pt x="115292" y="0"/>
                </a:lnTo>
                <a:lnTo>
                  <a:pt x="274676" y="0"/>
                </a:lnTo>
                <a:lnTo>
                  <a:pt x="3942724" y="0"/>
                </a:lnTo>
                <a:lnTo>
                  <a:pt x="3939432" y="53696"/>
                </a:lnTo>
                <a:cubicBezTo>
                  <a:pt x="3926286" y="139653"/>
                  <a:pt x="3890892" y="219541"/>
                  <a:pt x="3684598" y="334822"/>
                </a:cubicBezTo>
                <a:cubicBezTo>
                  <a:pt x="3918196" y="331789"/>
                  <a:pt x="3971792" y="185158"/>
                  <a:pt x="3981904" y="155833"/>
                </a:cubicBezTo>
                <a:cubicBezTo>
                  <a:pt x="4027411" y="317632"/>
                  <a:pt x="3993028" y="404599"/>
                  <a:pt x="3993028" y="404599"/>
                </a:cubicBezTo>
                <a:cubicBezTo>
                  <a:pt x="3940444" y="578533"/>
                  <a:pt x="3623924" y="771681"/>
                  <a:pt x="3433810" y="635163"/>
                </a:cubicBezTo>
                <a:cubicBezTo>
                  <a:pt x="2893805" y="156844"/>
                  <a:pt x="3099088" y="642242"/>
                  <a:pt x="2283013" y="464262"/>
                </a:cubicBezTo>
                <a:cubicBezTo>
                  <a:pt x="2277957" y="463251"/>
                  <a:pt x="2278968" y="455161"/>
                  <a:pt x="2284025" y="455161"/>
                </a:cubicBezTo>
                <a:cubicBezTo>
                  <a:pt x="2601556" y="444037"/>
                  <a:pt x="2854367" y="256957"/>
                  <a:pt x="2959536" y="115383"/>
                </a:cubicBezTo>
                <a:cubicBezTo>
                  <a:pt x="2963581" y="109315"/>
                  <a:pt x="2955491" y="101225"/>
                  <a:pt x="2949424" y="107293"/>
                </a:cubicBezTo>
                <a:cubicBezTo>
                  <a:pt x="2789647" y="273137"/>
                  <a:pt x="2362902" y="477408"/>
                  <a:pt x="1789525" y="314598"/>
                </a:cubicBezTo>
                <a:cubicBezTo>
                  <a:pt x="1719750" y="288306"/>
                  <a:pt x="1577164" y="254935"/>
                  <a:pt x="1564018" y="251900"/>
                </a:cubicBezTo>
                <a:cubicBezTo>
                  <a:pt x="1542782" y="245833"/>
                  <a:pt x="1554917" y="262013"/>
                  <a:pt x="1554917" y="262013"/>
                </a:cubicBezTo>
                <a:cubicBezTo>
                  <a:pt x="2567173" y="576510"/>
                  <a:pt x="2389194" y="907188"/>
                  <a:pt x="2389194" y="907188"/>
                </a:cubicBezTo>
                <a:cubicBezTo>
                  <a:pt x="2370992" y="796962"/>
                  <a:pt x="2292115" y="689770"/>
                  <a:pt x="2159641" y="613927"/>
                </a:cubicBezTo>
                <a:cubicBezTo>
                  <a:pt x="2258743" y="732242"/>
                  <a:pt x="2255710" y="818197"/>
                  <a:pt x="2255710" y="818197"/>
                </a:cubicBezTo>
                <a:cubicBezTo>
                  <a:pt x="2256721" y="837412"/>
                  <a:pt x="2256721" y="904154"/>
                  <a:pt x="2248631" y="897075"/>
                </a:cubicBezTo>
                <a:cubicBezTo>
                  <a:pt x="2238518" y="886963"/>
                  <a:pt x="2210203" y="755501"/>
                  <a:pt x="2071663" y="706960"/>
                </a:cubicBezTo>
                <a:cubicBezTo>
                  <a:pt x="2049416" y="701905"/>
                  <a:pt x="2063573" y="718085"/>
                  <a:pt x="2063573" y="718085"/>
                </a:cubicBezTo>
                <a:cubicBezTo>
                  <a:pt x="2150540" y="841456"/>
                  <a:pt x="2086831" y="984043"/>
                  <a:pt x="1981662" y="1090223"/>
                </a:cubicBezTo>
                <a:cubicBezTo>
                  <a:pt x="1992786" y="1084155"/>
                  <a:pt x="2003909" y="1077077"/>
                  <a:pt x="2015034" y="1068987"/>
                </a:cubicBezTo>
                <a:cubicBezTo>
                  <a:pt x="2088854" y="1009323"/>
                  <a:pt x="2150540" y="961794"/>
                  <a:pt x="2152563" y="876851"/>
                </a:cubicBezTo>
                <a:cubicBezTo>
                  <a:pt x="2152563" y="848535"/>
                  <a:pt x="2189978" y="899097"/>
                  <a:pt x="2193013" y="935503"/>
                </a:cubicBezTo>
                <a:cubicBezTo>
                  <a:pt x="2190990" y="1046740"/>
                  <a:pt x="2126271" y="1094268"/>
                  <a:pt x="2042337" y="1153931"/>
                </a:cubicBezTo>
                <a:cubicBezTo>
                  <a:pt x="1941212" y="1225730"/>
                  <a:pt x="1609524" y="1394608"/>
                  <a:pt x="1195925" y="1315731"/>
                </a:cubicBezTo>
                <a:cubicBezTo>
                  <a:pt x="1484130" y="1399664"/>
                  <a:pt x="1645929" y="1362248"/>
                  <a:pt x="1759188" y="1329888"/>
                </a:cubicBezTo>
                <a:cubicBezTo>
                  <a:pt x="1763233" y="1328876"/>
                  <a:pt x="1766267" y="1334944"/>
                  <a:pt x="1762222" y="1336967"/>
                </a:cubicBezTo>
                <a:cubicBezTo>
                  <a:pt x="1691435" y="1385506"/>
                  <a:pt x="1611546" y="1409776"/>
                  <a:pt x="1303117" y="1458316"/>
                </a:cubicBezTo>
                <a:cubicBezTo>
                  <a:pt x="1585254" y="1480563"/>
                  <a:pt x="1740986" y="1459328"/>
                  <a:pt x="1879527" y="1385506"/>
                </a:cubicBezTo>
                <a:cubicBezTo>
                  <a:pt x="1882560" y="1383484"/>
                  <a:pt x="1885594" y="1387529"/>
                  <a:pt x="1882560" y="1389551"/>
                </a:cubicBezTo>
                <a:cubicBezTo>
                  <a:pt x="1799638" y="1452248"/>
                  <a:pt x="1517501" y="1619104"/>
                  <a:pt x="1158509" y="1608992"/>
                </a:cubicBezTo>
                <a:cubicBezTo>
                  <a:pt x="1213116" y="1658542"/>
                  <a:pt x="1464916" y="1649442"/>
                  <a:pt x="1500309" y="1648430"/>
                </a:cubicBezTo>
                <a:cubicBezTo>
                  <a:pt x="1502332" y="1648430"/>
                  <a:pt x="1503344" y="1650453"/>
                  <a:pt x="1502332" y="1651464"/>
                </a:cubicBezTo>
                <a:cubicBezTo>
                  <a:pt x="1450759" y="1717194"/>
                  <a:pt x="1323342" y="1726296"/>
                  <a:pt x="1323342" y="1726296"/>
                </a:cubicBezTo>
                <a:cubicBezTo>
                  <a:pt x="1347612" y="1731352"/>
                  <a:pt x="1368848" y="1736409"/>
                  <a:pt x="1387050" y="1741465"/>
                </a:cubicBezTo>
                <a:cubicBezTo>
                  <a:pt x="1405252" y="1745509"/>
                  <a:pt x="1424467" y="1748544"/>
                  <a:pt x="1442669" y="1750566"/>
                </a:cubicBezTo>
                <a:cubicBezTo>
                  <a:pt x="1624693" y="1761689"/>
                  <a:pt x="1816830" y="1717194"/>
                  <a:pt x="1983684" y="1635284"/>
                </a:cubicBezTo>
                <a:cubicBezTo>
                  <a:pt x="1989752" y="1632250"/>
                  <a:pt x="2041326" y="1604947"/>
                  <a:pt x="2041326" y="1604947"/>
                </a:cubicBezTo>
                <a:cubicBezTo>
                  <a:pt x="2046382" y="1641352"/>
                  <a:pt x="2021101" y="1692925"/>
                  <a:pt x="1993797" y="1723262"/>
                </a:cubicBezTo>
                <a:cubicBezTo>
                  <a:pt x="1962449" y="1757644"/>
                  <a:pt x="1921999" y="1780903"/>
                  <a:pt x="1881549" y="1801128"/>
                </a:cubicBezTo>
                <a:cubicBezTo>
                  <a:pt x="1892672" y="1818319"/>
                  <a:pt x="1875482" y="1856746"/>
                  <a:pt x="1868403" y="1865847"/>
                </a:cubicBezTo>
                <a:cubicBezTo>
                  <a:pt x="1612558" y="2185401"/>
                  <a:pt x="1001766" y="1993265"/>
                  <a:pt x="1001766" y="1993265"/>
                </a:cubicBezTo>
                <a:cubicBezTo>
                  <a:pt x="1001766" y="1993265"/>
                  <a:pt x="1000754" y="1993265"/>
                  <a:pt x="999744" y="1993265"/>
                </a:cubicBezTo>
                <a:cubicBezTo>
                  <a:pt x="1145363" y="2093377"/>
                  <a:pt x="1362780" y="2123715"/>
                  <a:pt x="1477051" y="2115625"/>
                </a:cubicBezTo>
                <a:cubicBezTo>
                  <a:pt x="1479074" y="2115625"/>
                  <a:pt x="1480085" y="2117648"/>
                  <a:pt x="1478062" y="2118658"/>
                </a:cubicBezTo>
                <a:cubicBezTo>
                  <a:pt x="1447725" y="2137873"/>
                  <a:pt x="1347612" y="2158097"/>
                  <a:pt x="1337500" y="2160120"/>
                </a:cubicBezTo>
                <a:cubicBezTo>
                  <a:pt x="1571097" y="2180345"/>
                  <a:pt x="1753121" y="2096412"/>
                  <a:pt x="1830987" y="2044838"/>
                </a:cubicBezTo>
                <a:cubicBezTo>
                  <a:pt x="1837055" y="2040793"/>
                  <a:pt x="1845144" y="2048883"/>
                  <a:pt x="1840088" y="2054950"/>
                </a:cubicBezTo>
                <a:cubicBezTo>
                  <a:pt x="1765256" y="2154052"/>
                  <a:pt x="1717728" y="2182367"/>
                  <a:pt x="1610536" y="2209670"/>
                </a:cubicBezTo>
                <a:cubicBezTo>
                  <a:pt x="1399185" y="2261244"/>
                  <a:pt x="1159521" y="2246076"/>
                  <a:pt x="970417" y="2143940"/>
                </a:cubicBezTo>
                <a:cubicBezTo>
                  <a:pt x="1170644" y="2526190"/>
                  <a:pt x="1447725" y="2465516"/>
                  <a:pt x="1531659" y="2446302"/>
                </a:cubicBezTo>
                <a:cubicBezTo>
                  <a:pt x="1427500" y="2605067"/>
                  <a:pt x="1220195" y="2650574"/>
                  <a:pt x="1040194" y="2520123"/>
                </a:cubicBezTo>
                <a:cubicBezTo>
                  <a:pt x="1030081" y="2513044"/>
                  <a:pt x="1021991" y="2504955"/>
                  <a:pt x="1012890" y="2497875"/>
                </a:cubicBezTo>
                <a:cubicBezTo>
                  <a:pt x="890529" y="2709226"/>
                  <a:pt x="464795" y="2786080"/>
                  <a:pt x="585134" y="2905408"/>
                </a:cubicBezTo>
                <a:cubicBezTo>
                  <a:pt x="1526602" y="3840809"/>
                  <a:pt x="2443801" y="4164407"/>
                  <a:pt x="2443801" y="4164407"/>
                </a:cubicBezTo>
                <a:cubicBezTo>
                  <a:pt x="2521667" y="4282217"/>
                  <a:pt x="2602820" y="4452359"/>
                  <a:pt x="2680749" y="4641304"/>
                </a:cubicBezTo>
                <a:lnTo>
                  <a:pt x="2704586" y="4702819"/>
                </a:lnTo>
                <a:lnTo>
                  <a:pt x="274676" y="4702819"/>
                </a:lnTo>
                <a:lnTo>
                  <a:pt x="115292" y="4702819"/>
                </a:lnTo>
                <a:lnTo>
                  <a:pt x="0" y="4702819"/>
                </a:lnTo>
                <a:close/>
              </a:path>
            </a:pathLst>
          </a:custGeom>
          <a:solidFill>
            <a:srgbClr val="DAE5EA"/>
          </a:solidFill>
          <a:ln w="9176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de-DE" sz="1351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C10922-9553-44D5-BDEF-C5DFD31E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6536" y="4460406"/>
            <a:ext cx="2057400" cy="2741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lang="de-DE" smtClean="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A72F4E-48F4-48C4-AAF5-77358A958D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6536" y="2899361"/>
            <a:ext cx="6399768" cy="540727"/>
          </a:xfrm>
        </p:spPr>
        <p:txBody>
          <a:bodyPr lIns="0" tIns="0" rIns="0" bIns="0" anchor="b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D0E50F-2245-4DD1-8901-55D904703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536" y="3512495"/>
            <a:ext cx="6399768" cy="60464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grpSp>
        <p:nvGrpSpPr>
          <p:cNvPr id="13" name="Grafik 6">
            <a:extLst>
              <a:ext uri="{FF2B5EF4-FFF2-40B4-BE49-F238E27FC236}">
                <a16:creationId xmlns:a16="http://schemas.microsoft.com/office/drawing/2014/main" id="{8AC3E5BE-9275-472F-AEB2-C4DA849B9A5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2799" y="385347"/>
            <a:ext cx="1528921" cy="584196"/>
            <a:chOff x="695325" y="516229"/>
            <a:chExt cx="2556359" cy="975572"/>
          </a:xfrm>
          <a:solidFill>
            <a:schemeClr val="tx2"/>
          </a:solidFill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8A45B3C2-1CA4-47B2-9CD9-00EEF9D615AF}"/>
                </a:ext>
              </a:extLst>
            </p:cNvPr>
            <p:cNvSpPr/>
            <p:nvPr/>
          </p:nvSpPr>
          <p:spPr>
            <a:xfrm>
              <a:off x="2979337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3243C064-66AF-4F89-A61C-8EAA80446B16}"/>
                </a:ext>
              </a:extLst>
            </p:cNvPr>
            <p:cNvSpPr/>
            <p:nvPr/>
          </p:nvSpPr>
          <p:spPr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5E875C2F-2AC0-45DD-9626-129486821205}"/>
                </a:ext>
              </a:extLst>
            </p:cNvPr>
            <p:cNvSpPr/>
            <p:nvPr/>
          </p:nvSpPr>
          <p:spPr>
            <a:xfrm>
              <a:off x="695325" y="516229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2F1F040A-4C25-4A9B-91CF-4997C0E3FA28}"/>
                </a:ext>
              </a:extLst>
            </p:cNvPr>
            <p:cNvSpPr/>
            <p:nvPr/>
          </p:nvSpPr>
          <p:spPr>
            <a:xfrm>
              <a:off x="1458619" y="516229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</p:grpSp>
    </p:spTree>
    <p:extLst>
      <p:ext uri="{BB962C8B-B14F-4D97-AF65-F5344CB8AC3E}">
        <p14:creationId xmlns:p14="http://schemas.microsoft.com/office/powerpoint/2010/main" val="3075076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zwei Bilder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1ADE6869-998B-4809-AE43-C38E35BE8AA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625578" y="1422400"/>
            <a:ext cx="2241947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BB574367-BB34-447D-A233-6E083CBE551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921103" y="1422399"/>
            <a:ext cx="2222897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7DFAE767-5641-4D3F-9095-84DF276507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2288" y="1422400"/>
            <a:ext cx="3754437" cy="34925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D8BA4BA-FB64-43C5-A66D-4FDB44EE8E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95" y="1088384"/>
            <a:ext cx="3754437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0897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60" userDrawn="1">
          <p15:clr>
            <a:srgbClr val="FBAE40"/>
          </p15:clr>
        </p15:guide>
        <p15:guide id="2" pos="4326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+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7376B4C5-BE86-46E2-BB73-C84DD0D0A2B1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  <a:solidFill>
            <a:schemeClr val="tx2"/>
          </a:solidFill>
        </p:grpSpPr>
        <p:sp>
          <p:nvSpPr>
            <p:cNvPr id="55" name="bk object 18">
              <a:extLst>
                <a:ext uri="{FF2B5EF4-FFF2-40B4-BE49-F238E27FC236}">
                  <a16:creationId xmlns:a16="http://schemas.microsoft.com/office/drawing/2014/main" id="{554B3AC1-FDFF-4DC3-9DC6-81F70D7AA0BB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bk object 18">
              <a:extLst>
                <a:ext uri="{FF2B5EF4-FFF2-40B4-BE49-F238E27FC236}">
                  <a16:creationId xmlns:a16="http://schemas.microsoft.com/office/drawing/2014/main" id="{77DD96AE-1808-4743-8DCB-608D8DC68352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Holder 3">
              <a:extLst>
                <a:ext uri="{FF2B5EF4-FFF2-40B4-BE49-F238E27FC236}">
                  <a16:creationId xmlns:a16="http://schemas.microsoft.com/office/drawing/2014/main" id="{DA1288D7-3EDD-4960-BA1A-AED8C420D13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5327C6-E598-4991-AB22-BE7A8B83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581514-8A34-423E-AF48-23D40C9B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4" name="Titel 1">
            <a:extLst>
              <a:ext uri="{FF2B5EF4-FFF2-40B4-BE49-F238E27FC236}">
                <a16:creationId xmlns:a16="http://schemas.microsoft.com/office/drawing/2014/main" id="{A4C0BC30-E626-4EC3-B52E-EC6CECC18B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5579" y="330910"/>
            <a:ext cx="2727787" cy="452322"/>
          </a:xfrm>
        </p:spPr>
        <p:txBody>
          <a:bodyPr/>
          <a:lstStyle/>
          <a:p>
            <a:r>
              <a:rPr lang="de-DE" dirty="0"/>
              <a:t>Titel</a:t>
            </a:r>
          </a:p>
        </p:txBody>
      </p: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2A6B4FCA-16D8-4C61-9911-C6EBBA2E9614}"/>
              </a:ext>
            </a:extLst>
          </p:cNvPr>
          <p:cNvCxnSpPr>
            <a:cxnSpLocks/>
          </p:cNvCxnSpPr>
          <p:nvPr userDrawn="1"/>
        </p:nvCxnSpPr>
        <p:spPr>
          <a:xfrm>
            <a:off x="4625975" y="974732"/>
            <a:ext cx="2727391" cy="0"/>
          </a:xfrm>
          <a:prstGeom prst="line">
            <a:avLst/>
          </a:prstGeom>
          <a:ln w="19050">
            <a:solidFill>
              <a:srgbClr val="CCDD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973DDC7-C42E-4F39-AF1D-5C1BA1202CB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-6031" y="-1"/>
            <a:ext cx="4277280" cy="49149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8E86CCD-5F3A-4D32-9430-6A5FA2D999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25578" y="1422400"/>
            <a:ext cx="3997722" cy="3487738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42" name="Textplatzhalter 9">
            <a:extLst>
              <a:ext uri="{FF2B5EF4-FFF2-40B4-BE49-F238E27FC236}">
                <a16:creationId xmlns:a16="http://schemas.microsoft.com/office/drawing/2014/main" id="{0932BE4D-D3DC-4293-B6F8-AD2578029F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25578" y="1088384"/>
            <a:ext cx="3996929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grpSp>
        <p:nvGrpSpPr>
          <p:cNvPr id="43" name="Grafik 9">
            <a:extLst>
              <a:ext uri="{FF2B5EF4-FFF2-40B4-BE49-F238E27FC236}">
                <a16:creationId xmlns:a16="http://schemas.microsoft.com/office/drawing/2014/main" id="{C91C6619-4CF7-49A7-802B-6AF7FF4914DA}"/>
              </a:ext>
            </a:extLst>
          </p:cNvPr>
          <p:cNvGrpSpPr/>
          <p:nvPr userDrawn="1"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45" name="Grafik 9">
              <a:extLst>
                <a:ext uri="{FF2B5EF4-FFF2-40B4-BE49-F238E27FC236}">
                  <a16:creationId xmlns:a16="http://schemas.microsoft.com/office/drawing/2014/main" id="{455B36EC-528F-4E97-93BF-21959E6FD9B9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91D309B1-63F8-4AB2-8EB2-1CAEF4C839A6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A36242A3-7F74-4857-8FF1-ADD22CCD327C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1" name="Freihandform: Form 70">
                <a:extLst>
                  <a:ext uri="{FF2B5EF4-FFF2-40B4-BE49-F238E27FC236}">
                    <a16:creationId xmlns:a16="http://schemas.microsoft.com/office/drawing/2014/main" id="{373027A2-4C51-4E71-A123-42FB987BF2B4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2" name="Freihandform: Form 71">
                <a:extLst>
                  <a:ext uri="{FF2B5EF4-FFF2-40B4-BE49-F238E27FC236}">
                    <a16:creationId xmlns:a16="http://schemas.microsoft.com/office/drawing/2014/main" id="{A909C168-98E6-4FA2-8D75-923A389A4E9A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3" name="Freihandform: Form 72">
                <a:extLst>
                  <a:ext uri="{FF2B5EF4-FFF2-40B4-BE49-F238E27FC236}">
                    <a16:creationId xmlns:a16="http://schemas.microsoft.com/office/drawing/2014/main" id="{9A3716B3-558A-427F-BA0B-829497FC8881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4" name="Freihandform: Form 73">
                <a:extLst>
                  <a:ext uri="{FF2B5EF4-FFF2-40B4-BE49-F238E27FC236}">
                    <a16:creationId xmlns:a16="http://schemas.microsoft.com/office/drawing/2014/main" id="{F8470D77-D85D-4975-9A60-9CE2E8808B2C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BCF37C2F-5134-4162-BE90-58DA31D2F78C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80B310A5-C7B4-461B-A746-BE06FBD16D53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41295C12-5E33-43EE-8872-7957A8D8536C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50" name="Grafik 9">
              <a:extLst>
                <a:ext uri="{FF2B5EF4-FFF2-40B4-BE49-F238E27FC236}">
                  <a16:creationId xmlns:a16="http://schemas.microsoft.com/office/drawing/2014/main" id="{3A5FF387-F0B6-477E-998D-234DECE1DB1B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FE518397-1522-4A04-B6ED-00F9007F357A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10063F5E-0004-4BCF-97BF-1F768B2194CF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1A6F300E-3CC4-4B75-80D8-A919F613F4A3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52" name="Grafik 9">
              <a:extLst>
                <a:ext uri="{FF2B5EF4-FFF2-40B4-BE49-F238E27FC236}">
                  <a16:creationId xmlns:a16="http://schemas.microsoft.com/office/drawing/2014/main" id="{04AC514E-52CF-4856-ADD0-332C339C4D48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65" name="Freihandform: Form 64">
                <a:extLst>
                  <a:ext uri="{FF2B5EF4-FFF2-40B4-BE49-F238E27FC236}">
                    <a16:creationId xmlns:a16="http://schemas.microsoft.com/office/drawing/2014/main" id="{546461AE-92FF-428D-A949-FB0BA0C40486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E965C189-A801-452A-859F-28368D6503EA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6B42D9CC-533D-471D-AE03-C7814754949F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1CA820B0-ACB2-443B-BBD2-E5DA3D05A486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:a16="http://schemas.microsoft.com/office/drawing/2014/main" id="{958C57C2-4634-4F2D-AAFF-837FFB064E0F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60" name="Grafik 9">
              <a:extLst>
                <a:ext uri="{FF2B5EF4-FFF2-40B4-BE49-F238E27FC236}">
                  <a16:creationId xmlns:a16="http://schemas.microsoft.com/office/drawing/2014/main" id="{FD7A4790-53F8-44AD-B4D7-867D12B3CFB1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360B4408-9AA2-45E3-BA56-27796B0DA924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2" name="Freihandform: Form 61">
                <a:extLst>
                  <a:ext uri="{FF2B5EF4-FFF2-40B4-BE49-F238E27FC236}">
                    <a16:creationId xmlns:a16="http://schemas.microsoft.com/office/drawing/2014/main" id="{A4F7D52C-F51B-4EFD-812F-B2EE83A760E2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4EC28B88-2DCA-403B-A59C-F6B806C02DBB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8EA9E0D8-953E-4386-A47D-85043DF818F8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7148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+ zwei Bilder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CBB2739F-531B-406E-B9AE-7F5955A4C086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  <a:solidFill>
            <a:schemeClr val="tx2"/>
          </a:solidFill>
        </p:grpSpPr>
        <p:sp>
          <p:nvSpPr>
            <p:cNvPr id="56" name="bk object 18">
              <a:extLst>
                <a:ext uri="{FF2B5EF4-FFF2-40B4-BE49-F238E27FC236}">
                  <a16:creationId xmlns:a16="http://schemas.microsoft.com/office/drawing/2014/main" id="{10BD749C-F32D-4FA0-8B2F-E4376F4459C1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bk object 18">
              <a:extLst>
                <a:ext uri="{FF2B5EF4-FFF2-40B4-BE49-F238E27FC236}">
                  <a16:creationId xmlns:a16="http://schemas.microsoft.com/office/drawing/2014/main" id="{75AD1741-5FE5-4A33-9577-F1F4588F6C91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Holder 3">
              <a:extLst>
                <a:ext uri="{FF2B5EF4-FFF2-40B4-BE49-F238E27FC236}">
                  <a16:creationId xmlns:a16="http://schemas.microsoft.com/office/drawing/2014/main" id="{BF81CE3E-1239-4D0D-8337-4AABB0EB94B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5327C6-E598-4991-AB22-BE7A8B83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581514-8A34-423E-AF48-23D40C9B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4" name="Titel 1">
            <a:extLst>
              <a:ext uri="{FF2B5EF4-FFF2-40B4-BE49-F238E27FC236}">
                <a16:creationId xmlns:a16="http://schemas.microsoft.com/office/drawing/2014/main" id="{A4C0BC30-E626-4EC3-B52E-EC6CECC18B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5579" y="330910"/>
            <a:ext cx="2727787" cy="452322"/>
          </a:xfrm>
        </p:spPr>
        <p:txBody>
          <a:bodyPr/>
          <a:lstStyle/>
          <a:p>
            <a:r>
              <a:rPr lang="de-DE" dirty="0"/>
              <a:t>Titel</a:t>
            </a:r>
          </a:p>
        </p:txBody>
      </p: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C79038B0-AD42-42B7-8D15-303CEBA1DC4C}"/>
              </a:ext>
            </a:extLst>
          </p:cNvPr>
          <p:cNvCxnSpPr>
            <a:cxnSpLocks/>
          </p:cNvCxnSpPr>
          <p:nvPr userDrawn="1"/>
        </p:nvCxnSpPr>
        <p:spPr>
          <a:xfrm>
            <a:off x="4625975" y="974732"/>
            <a:ext cx="2727391" cy="0"/>
          </a:xfrm>
          <a:prstGeom prst="line">
            <a:avLst/>
          </a:prstGeom>
          <a:ln w="19050">
            <a:solidFill>
              <a:srgbClr val="CCDD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9464C44-AFA3-4DC5-AA03-2798F14ED87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0"/>
            <a:ext cx="4276259" cy="2431145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E691ED2-3E52-4E4A-9F7C-C8A1129667C6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0" y="2493863"/>
            <a:ext cx="4276259" cy="2421037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49" name="Textplatzhalter 6">
            <a:extLst>
              <a:ext uri="{FF2B5EF4-FFF2-40B4-BE49-F238E27FC236}">
                <a16:creationId xmlns:a16="http://schemas.microsoft.com/office/drawing/2014/main" id="{7826728D-0439-4A76-A6FC-AAE7B4BDFA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25578" y="1422400"/>
            <a:ext cx="4000268" cy="3487738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42" name="Textplatzhalter 9">
            <a:extLst>
              <a:ext uri="{FF2B5EF4-FFF2-40B4-BE49-F238E27FC236}">
                <a16:creationId xmlns:a16="http://schemas.microsoft.com/office/drawing/2014/main" id="{6CA70A77-A6F0-4164-8C3A-0A11A527FA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22239" y="1088384"/>
            <a:ext cx="4000268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grpSp>
        <p:nvGrpSpPr>
          <p:cNvPr id="43" name="Grafik 9">
            <a:extLst>
              <a:ext uri="{FF2B5EF4-FFF2-40B4-BE49-F238E27FC236}">
                <a16:creationId xmlns:a16="http://schemas.microsoft.com/office/drawing/2014/main" id="{076F09CB-2CC2-4309-BDB1-67804947A214}"/>
              </a:ext>
            </a:extLst>
          </p:cNvPr>
          <p:cNvGrpSpPr/>
          <p:nvPr userDrawn="1"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45" name="Grafik 9">
              <a:extLst>
                <a:ext uri="{FF2B5EF4-FFF2-40B4-BE49-F238E27FC236}">
                  <a16:creationId xmlns:a16="http://schemas.microsoft.com/office/drawing/2014/main" id="{AE4D5FB2-1354-4A1C-9AC6-94BA47AFA657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FE59B463-359E-41D0-BD04-1F9F20933BC7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1" name="Freihandform: Form 70">
                <a:extLst>
                  <a:ext uri="{FF2B5EF4-FFF2-40B4-BE49-F238E27FC236}">
                    <a16:creationId xmlns:a16="http://schemas.microsoft.com/office/drawing/2014/main" id="{0FB2DBB2-6B23-44DE-BAFF-BA7815BDA3A9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2" name="Freihandform: Form 71">
                <a:extLst>
                  <a:ext uri="{FF2B5EF4-FFF2-40B4-BE49-F238E27FC236}">
                    <a16:creationId xmlns:a16="http://schemas.microsoft.com/office/drawing/2014/main" id="{0F2E9D98-4AD9-4DB8-99C6-0DF7955D45BD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3" name="Freihandform: Form 72">
                <a:extLst>
                  <a:ext uri="{FF2B5EF4-FFF2-40B4-BE49-F238E27FC236}">
                    <a16:creationId xmlns:a16="http://schemas.microsoft.com/office/drawing/2014/main" id="{D351D8E0-4F29-4BBF-9D49-14AAEB93E919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4" name="Freihandform: Form 73">
                <a:extLst>
                  <a:ext uri="{FF2B5EF4-FFF2-40B4-BE49-F238E27FC236}">
                    <a16:creationId xmlns:a16="http://schemas.microsoft.com/office/drawing/2014/main" id="{DCB72BFE-8B60-40AD-87F8-487863D43F75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5" name="Freihandform: Form 74">
                <a:extLst>
                  <a:ext uri="{FF2B5EF4-FFF2-40B4-BE49-F238E27FC236}">
                    <a16:creationId xmlns:a16="http://schemas.microsoft.com/office/drawing/2014/main" id="{52E0BA5A-CC65-4BB8-81BB-4CB15A4D8CF1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359051EF-44DD-407B-AE1C-A76EDF0E837C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C0514696-52F1-48B2-96C8-A3E4798980DC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E0DDF57D-AA32-45B9-BDC9-86A24A39DB9E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51" name="Grafik 9">
              <a:extLst>
                <a:ext uri="{FF2B5EF4-FFF2-40B4-BE49-F238E27FC236}">
                  <a16:creationId xmlns:a16="http://schemas.microsoft.com/office/drawing/2014/main" id="{E7679A7C-9589-4CF8-9F8D-7E3A97D84278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C32EB792-112B-4098-B905-0403E3AB3D3B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2364557F-298E-4BF1-8A6D-06EF159C2726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9C8A17D1-D5DE-42B7-8090-E7E649D8A805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53" name="Grafik 9">
              <a:extLst>
                <a:ext uri="{FF2B5EF4-FFF2-40B4-BE49-F238E27FC236}">
                  <a16:creationId xmlns:a16="http://schemas.microsoft.com/office/drawing/2014/main" id="{36D757E1-23B8-4B97-B880-F711EC0DB08D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E1960764-ED10-4D2C-88D0-696068264BC5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E6C9C067-792C-4C17-A5B3-D48C1665DD24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960872F2-485E-4F8B-8FCC-FC63006E79D3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:a16="http://schemas.microsoft.com/office/drawing/2014/main" id="{4E07D7C9-0535-4673-8091-4F17D0B62650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60" name="Freihandform: Form 59">
              <a:extLst>
                <a:ext uri="{FF2B5EF4-FFF2-40B4-BE49-F238E27FC236}">
                  <a16:creationId xmlns:a16="http://schemas.microsoft.com/office/drawing/2014/main" id="{9B0B4093-9FAE-4FEC-9671-D0091528BD5B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61" name="Grafik 9">
              <a:extLst>
                <a:ext uri="{FF2B5EF4-FFF2-40B4-BE49-F238E27FC236}">
                  <a16:creationId xmlns:a16="http://schemas.microsoft.com/office/drawing/2014/main" id="{D5D00B8F-439D-4A9C-AC31-D90D9CFAFF16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62" name="Freihandform: Form 61">
                <a:extLst>
                  <a:ext uri="{FF2B5EF4-FFF2-40B4-BE49-F238E27FC236}">
                    <a16:creationId xmlns:a16="http://schemas.microsoft.com/office/drawing/2014/main" id="{A0B59116-9AC3-488B-B418-57F05127DD42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ED6E8E7E-1035-4870-8608-70848BB2B703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0A256F68-56C7-4D5B-BCCD-3A6858B05732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5" name="Freihandform: Form 64">
                <a:extLst>
                  <a:ext uri="{FF2B5EF4-FFF2-40B4-BE49-F238E27FC236}">
                    <a16:creationId xmlns:a16="http://schemas.microsoft.com/office/drawing/2014/main" id="{4EEEE710-875E-4346-9F6D-CFFB3EF72B31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9887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1" userDrawn="1">
          <p15:clr>
            <a:srgbClr val="FBAE40"/>
          </p15:clr>
        </p15:guide>
        <p15:guide id="2" orient="horz" pos="1537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133C81B-6C39-4BD5-9BF9-8617341D801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0" y="1422400"/>
            <a:ext cx="4544616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915B8044-0142-42E8-8428-B098000CEBD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599384" y="1422400"/>
            <a:ext cx="4544616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DCD8515B-3FAA-49D1-9325-FCE6A6E2CA0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2697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63" userDrawn="1">
          <p15:clr>
            <a:srgbClr val="FBAE40"/>
          </p15:clr>
        </p15:guide>
        <p15:guide id="2" pos="2897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C021923-B745-4638-A634-E1DA375F90E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1422399"/>
            <a:ext cx="2978945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47556F71-EDA3-472E-9372-CE0F4A69672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032522" y="1422400"/>
            <a:ext cx="3078956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C1ADC803-A245-408E-AB12-EC54C19B510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5058" y="1422400"/>
            <a:ext cx="2978943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8BF9FAA4-D548-4161-842B-AA7FC87A01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6764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10" userDrawn="1">
          <p15:clr>
            <a:srgbClr val="FBAE40"/>
          </p15:clr>
        </p15:guide>
        <p15:guide id="3" pos="3850" userDrawn="1">
          <p15:clr>
            <a:srgbClr val="FBAE40"/>
          </p15:clr>
        </p15:guide>
        <p15:guide id="4" pos="3884" userDrawn="1">
          <p15:clr>
            <a:srgbClr val="FBAE40"/>
          </p15:clr>
        </p15:guide>
        <p15:guide id="5" pos="1877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+ Bild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F40F789-6719-4203-8D60-D2478F65170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1422399"/>
            <a:ext cx="9144000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C7107210-3CE2-4AF7-87A5-802B65D926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0941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79" userDrawn="1">
          <p15:clr>
            <a:srgbClr val="FBAE40"/>
          </p15:clr>
        </p15:guide>
        <p15:guide id="2" orient="horz" pos="2014" userDrawn="1">
          <p15:clr>
            <a:srgbClr val="FBAE40"/>
          </p15:clr>
        </p15:guide>
        <p15:guide id="3" pos="2863" userDrawn="1">
          <p15:clr>
            <a:srgbClr val="FBAE40"/>
          </p15:clr>
        </p15:guide>
        <p15:guide id="4" pos="2897" userDrawn="1">
          <p15:clr>
            <a:srgbClr val="FBAE40"/>
          </p15:clr>
        </p15:guide>
        <p15:guide id="5" pos="1928" userDrawn="1">
          <p15:clr>
            <a:srgbClr val="FBAE40"/>
          </p15:clr>
        </p15:guide>
        <p15:guide id="6" pos="1894" userDrawn="1">
          <p15:clr>
            <a:srgbClr val="FBAE40"/>
          </p15:clr>
        </p15:guide>
        <p15:guide id="7" pos="958" userDrawn="1">
          <p15:clr>
            <a:srgbClr val="FBAE40"/>
          </p15:clr>
        </p15:guide>
        <p15:guide id="8" pos="924" userDrawn="1">
          <p15:clr>
            <a:srgbClr val="FBAE40"/>
          </p15:clr>
        </p15:guide>
        <p15:guide id="9" pos="4309" userDrawn="1">
          <p15:clr>
            <a:srgbClr val="FBAE40"/>
          </p15:clr>
        </p15:guide>
        <p15:guide id="10" pos="4343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6BC85E-9658-4D4D-BDC1-B9AA54CC6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450C059-9EF2-4BF6-ACD1-CD0A42FA1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F95CDF-AED9-4575-BFCF-0B8549EE4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0CC4D937-7F2F-4AE2-8EDF-C7E85BCB25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52740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6BC85E-9658-4D4D-BDC1-B9AA54CC6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450C059-9EF2-4BF6-ACD1-CD0A42FA1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F95CDF-AED9-4575-BFCF-0B8549EE4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03771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5327C6-E598-4991-AB22-BE7A8B83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581514-8A34-423E-AF48-23D40C9B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89286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4F2D883D-86A1-4B38-BBBC-81F258AD3664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  <a:solidFill>
            <a:schemeClr val="tx2"/>
          </a:solidFill>
        </p:grpSpPr>
        <p:sp>
          <p:nvSpPr>
            <p:cNvPr id="51" name="bk object 18">
              <a:extLst>
                <a:ext uri="{FF2B5EF4-FFF2-40B4-BE49-F238E27FC236}">
                  <a16:creationId xmlns:a16="http://schemas.microsoft.com/office/drawing/2014/main" id="{A0B87E1F-4D99-4450-9167-085B1ECC6BB2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bk object 18">
              <a:extLst>
                <a:ext uri="{FF2B5EF4-FFF2-40B4-BE49-F238E27FC236}">
                  <a16:creationId xmlns:a16="http://schemas.microsoft.com/office/drawing/2014/main" id="{29147ACE-4C7A-4AC3-A60F-A813EE08D57E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Holder 3">
              <a:extLst>
                <a:ext uri="{FF2B5EF4-FFF2-40B4-BE49-F238E27FC236}">
                  <a16:creationId xmlns:a16="http://schemas.microsoft.com/office/drawing/2014/main" id="{3187F65C-802F-454B-B4D7-B16EEF26A62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5" name="Titel 1">
            <a:extLst>
              <a:ext uri="{FF2B5EF4-FFF2-40B4-BE49-F238E27FC236}">
                <a16:creationId xmlns:a16="http://schemas.microsoft.com/office/drawing/2014/main" id="{B0EFD377-4EA8-4233-8819-69CE7EFB9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2920" y="3034543"/>
            <a:ext cx="4779587" cy="919235"/>
          </a:xfrm>
        </p:spPr>
        <p:txBody>
          <a:bodyPr/>
          <a:lstStyle>
            <a:lvl1pPr algn="r"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B9C8E9F-01A9-4CE0-8030-B76B3BE38D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921" t="8747" b="17591"/>
          <a:stretch>
            <a:fillRect/>
          </a:stretch>
        </p:blipFill>
        <p:spPr>
          <a:xfrm>
            <a:off x="0" y="0"/>
            <a:ext cx="3731958" cy="4914900"/>
          </a:xfrm>
          <a:custGeom>
            <a:avLst/>
            <a:gdLst>
              <a:gd name="connsiteX0" fmla="*/ 0 w 5015880"/>
              <a:gd name="connsiteY0" fmla="*/ 0 h 6597650"/>
              <a:gd name="connsiteX1" fmla="*/ 5015880 w 5015880"/>
              <a:gd name="connsiteY1" fmla="*/ 0 h 6597650"/>
              <a:gd name="connsiteX2" fmla="*/ 5015880 w 5015880"/>
              <a:gd name="connsiteY2" fmla="*/ 6597650 h 6597650"/>
              <a:gd name="connsiteX3" fmla="*/ 0 w 5015880"/>
              <a:gd name="connsiteY3" fmla="*/ 6597650 h 659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5880" h="6597650">
                <a:moveTo>
                  <a:pt x="0" y="0"/>
                </a:moveTo>
                <a:lnTo>
                  <a:pt x="5015880" y="0"/>
                </a:lnTo>
                <a:lnTo>
                  <a:pt x="5015880" y="6597650"/>
                </a:lnTo>
                <a:lnTo>
                  <a:pt x="0" y="6597650"/>
                </a:lnTo>
                <a:close/>
              </a:path>
            </a:pathLst>
          </a:cu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5327C6-E598-4991-AB22-BE7A8B83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581514-8A34-423E-AF48-23D40C9B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42" name="Grafik 9">
            <a:extLst>
              <a:ext uri="{FF2B5EF4-FFF2-40B4-BE49-F238E27FC236}">
                <a16:creationId xmlns:a16="http://schemas.microsoft.com/office/drawing/2014/main" id="{4667E34A-CC7E-4835-9AC5-FE237F81C03D}"/>
              </a:ext>
            </a:extLst>
          </p:cNvPr>
          <p:cNvGrpSpPr/>
          <p:nvPr userDrawn="1"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43" name="Grafik 9">
              <a:extLst>
                <a:ext uri="{FF2B5EF4-FFF2-40B4-BE49-F238E27FC236}">
                  <a16:creationId xmlns:a16="http://schemas.microsoft.com/office/drawing/2014/main" id="{626385F0-EFB3-4177-8D2F-2F9907091087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6808F36E-77C0-40F5-86F8-7030FC5D0DFD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46CD7CF4-F97B-47E8-A3F8-5B4275184858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5C9615FD-3950-4AAF-91D1-B7E0D1523EB1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6D61BCB8-A392-44BE-9B58-0C8894F2C6E3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5651F35B-CB90-42B4-A471-984346A049EA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1" name="Freihandform: Form 70">
                <a:extLst>
                  <a:ext uri="{FF2B5EF4-FFF2-40B4-BE49-F238E27FC236}">
                    <a16:creationId xmlns:a16="http://schemas.microsoft.com/office/drawing/2014/main" id="{8CE6B607-72CF-4173-94CC-C59F836899DC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500087AB-383E-4624-A927-873B03065E80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22AA03D7-3F03-4C4F-A0C9-836B56272C8C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908EC93F-835E-4D0F-A675-2F99EC043AA5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47" name="Grafik 9">
              <a:extLst>
                <a:ext uri="{FF2B5EF4-FFF2-40B4-BE49-F238E27FC236}">
                  <a16:creationId xmlns:a16="http://schemas.microsoft.com/office/drawing/2014/main" id="{2CEF44ED-A72E-4351-9881-F8B58E7CA517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38C57ED4-5249-44F6-A846-8A50E1B0A8AE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5" name="Freihandform: Form 64">
                <a:extLst>
                  <a:ext uri="{FF2B5EF4-FFF2-40B4-BE49-F238E27FC236}">
                    <a16:creationId xmlns:a16="http://schemas.microsoft.com/office/drawing/2014/main" id="{A3174859-C1AB-4E2C-AD75-5F35D1D33C1A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2C5BCA75-4F93-46B4-878A-E68AC6987642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49" name="Grafik 9">
              <a:extLst>
                <a:ext uri="{FF2B5EF4-FFF2-40B4-BE49-F238E27FC236}">
                  <a16:creationId xmlns:a16="http://schemas.microsoft.com/office/drawing/2014/main" id="{BCECBBC6-DE4D-4DC8-8D21-F5528013426A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62" name="Freihandform: Form 61">
                <a:extLst>
                  <a:ext uri="{FF2B5EF4-FFF2-40B4-BE49-F238E27FC236}">
                    <a16:creationId xmlns:a16="http://schemas.microsoft.com/office/drawing/2014/main" id="{BCE4B876-F0A5-4F73-BBFF-C3F17D7B5C7A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45E2AB3D-28C9-4DA2-9CAC-58EAE4EB09DB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CDA3BF75-3E56-4B78-B7D6-F84532C639D5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33376168-99F8-4715-AF4C-8EE786D54481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EC324BE3-07EF-4C6E-9A11-992391FDED69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57" name="Grafik 9">
              <a:extLst>
                <a:ext uri="{FF2B5EF4-FFF2-40B4-BE49-F238E27FC236}">
                  <a16:creationId xmlns:a16="http://schemas.microsoft.com/office/drawing/2014/main" id="{2E5DE4CB-903E-4460-9F03-DE6427A3C0A8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44D50118-5ACB-41E0-AC63-9E2D51DEF863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8E08ECA6-CD33-45EB-90A7-60C724D72EE4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4E5B9455-EFA6-4E2C-ADFA-01DEA81D9373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E6E39BDF-EF42-4AB6-B762-15EEF4205FD7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7267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2A319C61-FBE7-466D-8041-BA328224720B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  <a:solidFill>
            <a:schemeClr val="tx2"/>
          </a:solidFill>
        </p:grpSpPr>
        <p:sp>
          <p:nvSpPr>
            <p:cNvPr id="27" name="bk object 18">
              <a:extLst>
                <a:ext uri="{FF2B5EF4-FFF2-40B4-BE49-F238E27FC236}">
                  <a16:creationId xmlns:a16="http://schemas.microsoft.com/office/drawing/2014/main" id="{6943C0CE-1EA2-499D-ACFC-7FAE777D4885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bk object 18">
              <a:extLst>
                <a:ext uri="{FF2B5EF4-FFF2-40B4-BE49-F238E27FC236}">
                  <a16:creationId xmlns:a16="http://schemas.microsoft.com/office/drawing/2014/main" id="{C64DCA2F-E670-44CF-8CCD-A8817BCDFE08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Holder 3">
              <a:extLst>
                <a:ext uri="{FF2B5EF4-FFF2-40B4-BE49-F238E27FC236}">
                  <a16:creationId xmlns:a16="http://schemas.microsoft.com/office/drawing/2014/main" id="{39C16D6C-600C-4A10-95E4-95BF4999FC1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C10922-9553-44D5-BDEF-C5DFD31E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6536" y="4460406"/>
            <a:ext cx="2057400" cy="2741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lang="de-DE" smtClean="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A72F4E-48F4-48C4-AAF5-77358A958D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6536" y="2331598"/>
            <a:ext cx="6399768" cy="1108490"/>
          </a:xfrm>
        </p:spPr>
        <p:txBody>
          <a:bodyPr lIns="0" tIns="0" rIns="0" bIns="0" anchor="b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D0E50F-2245-4DD1-8901-55D904703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536" y="3512495"/>
            <a:ext cx="6399768" cy="60464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grpSp>
        <p:nvGrpSpPr>
          <p:cNvPr id="13" name="Grafik 6">
            <a:extLst>
              <a:ext uri="{FF2B5EF4-FFF2-40B4-BE49-F238E27FC236}">
                <a16:creationId xmlns:a16="http://schemas.microsoft.com/office/drawing/2014/main" id="{018F5287-7D90-4427-B223-AB51C34FB46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2799" y="385347"/>
            <a:ext cx="1528921" cy="584196"/>
            <a:chOff x="695325" y="516229"/>
            <a:chExt cx="2556359" cy="975572"/>
          </a:xfrm>
          <a:solidFill>
            <a:schemeClr val="tx2"/>
          </a:solidFill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949CBA05-EE3B-40FD-B566-67D594E41B9E}"/>
                </a:ext>
              </a:extLst>
            </p:cNvPr>
            <p:cNvSpPr/>
            <p:nvPr/>
          </p:nvSpPr>
          <p:spPr>
            <a:xfrm>
              <a:off x="2979337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73274AB8-A508-4076-9FF6-7AE09BB7827C}"/>
                </a:ext>
              </a:extLst>
            </p:cNvPr>
            <p:cNvSpPr/>
            <p:nvPr/>
          </p:nvSpPr>
          <p:spPr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A0060672-D990-46D3-A86C-D3F5FB08D442}"/>
                </a:ext>
              </a:extLst>
            </p:cNvPr>
            <p:cNvSpPr/>
            <p:nvPr/>
          </p:nvSpPr>
          <p:spPr>
            <a:xfrm>
              <a:off x="695325" y="516229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7FB0B066-EC76-4017-ACF3-B5105457A388}"/>
                </a:ext>
              </a:extLst>
            </p:cNvPr>
            <p:cNvSpPr/>
            <p:nvPr/>
          </p:nvSpPr>
          <p:spPr>
            <a:xfrm>
              <a:off x="1458619" y="516229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</p:grpSp>
    </p:spTree>
    <p:extLst>
      <p:ext uri="{BB962C8B-B14F-4D97-AF65-F5344CB8AC3E}">
        <p14:creationId xmlns:p14="http://schemas.microsoft.com/office/powerpoint/2010/main" val="11673539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C90C208C-E187-483E-A849-994740CF4EB9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  <a:solidFill>
            <a:schemeClr val="tx2"/>
          </a:solidFill>
        </p:grpSpPr>
        <p:sp>
          <p:nvSpPr>
            <p:cNvPr id="51" name="bk object 18">
              <a:extLst>
                <a:ext uri="{FF2B5EF4-FFF2-40B4-BE49-F238E27FC236}">
                  <a16:creationId xmlns:a16="http://schemas.microsoft.com/office/drawing/2014/main" id="{EE0396FA-425F-4EDC-9520-B9A44FA9B2CE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bk object 18">
              <a:extLst>
                <a:ext uri="{FF2B5EF4-FFF2-40B4-BE49-F238E27FC236}">
                  <a16:creationId xmlns:a16="http://schemas.microsoft.com/office/drawing/2014/main" id="{565B0312-1532-4603-9199-E7A9D647D7DD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Holder 3">
              <a:extLst>
                <a:ext uri="{FF2B5EF4-FFF2-40B4-BE49-F238E27FC236}">
                  <a16:creationId xmlns:a16="http://schemas.microsoft.com/office/drawing/2014/main" id="{64829966-6167-4E75-9B98-6CFBF28F3C7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5" name="Titel 1">
            <a:extLst>
              <a:ext uri="{FF2B5EF4-FFF2-40B4-BE49-F238E27FC236}">
                <a16:creationId xmlns:a16="http://schemas.microsoft.com/office/drawing/2014/main" id="{B0EFD377-4EA8-4233-8819-69CE7EFB9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2920" y="3034543"/>
            <a:ext cx="4779587" cy="919235"/>
          </a:xfrm>
        </p:spPr>
        <p:txBody>
          <a:bodyPr/>
          <a:lstStyle>
            <a:lvl1pPr algn="r"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5327C6-E598-4991-AB22-BE7A8B83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581514-8A34-423E-AF48-23D40C9B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42" name="Grafik 9">
            <a:extLst>
              <a:ext uri="{FF2B5EF4-FFF2-40B4-BE49-F238E27FC236}">
                <a16:creationId xmlns:a16="http://schemas.microsoft.com/office/drawing/2014/main" id="{28A21B8F-6E69-4E11-AFD3-54EC4D2DD560}"/>
              </a:ext>
            </a:extLst>
          </p:cNvPr>
          <p:cNvGrpSpPr/>
          <p:nvPr userDrawn="1"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43" name="Grafik 9">
              <a:extLst>
                <a:ext uri="{FF2B5EF4-FFF2-40B4-BE49-F238E27FC236}">
                  <a16:creationId xmlns:a16="http://schemas.microsoft.com/office/drawing/2014/main" id="{D38F2AA7-E6E5-436E-8E36-7603834951DD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CEE46D69-7B6E-4033-9F52-F87603FD3DC4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BDAE65FC-F144-4EB4-BDE1-439A96EEE0C4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D3DBEDEF-DBC0-4148-9FDD-21C8CA8A0A9D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32B50B26-A8AC-4560-90A5-3EA0F8790ACA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E672BC32-FFA3-4CA6-A563-DD6F9BC119AB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1" name="Freihandform: Form 70">
                <a:extLst>
                  <a:ext uri="{FF2B5EF4-FFF2-40B4-BE49-F238E27FC236}">
                    <a16:creationId xmlns:a16="http://schemas.microsoft.com/office/drawing/2014/main" id="{9D229350-21C3-418C-96E5-56B9BC682764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3B2C3CB2-9BD9-4C7F-A03D-9FAC1547D206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C34D53EC-E9A8-4321-AADF-45F3327CFD78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43A49C16-A28B-4031-A77C-89AAA332D02C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47" name="Grafik 9">
              <a:extLst>
                <a:ext uri="{FF2B5EF4-FFF2-40B4-BE49-F238E27FC236}">
                  <a16:creationId xmlns:a16="http://schemas.microsoft.com/office/drawing/2014/main" id="{6648D76C-F5E6-4559-8E7C-C8AC6A349ECC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72294CCB-ECFF-408E-9DE3-9CFD213367BB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5" name="Freihandform: Form 64">
                <a:extLst>
                  <a:ext uri="{FF2B5EF4-FFF2-40B4-BE49-F238E27FC236}">
                    <a16:creationId xmlns:a16="http://schemas.microsoft.com/office/drawing/2014/main" id="{8C858B51-A8C9-432A-9282-705400CDA1E4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850DEC09-33CF-46B7-8919-E68733DA60E2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49" name="Grafik 9">
              <a:extLst>
                <a:ext uri="{FF2B5EF4-FFF2-40B4-BE49-F238E27FC236}">
                  <a16:creationId xmlns:a16="http://schemas.microsoft.com/office/drawing/2014/main" id="{76E6A984-C52F-41F6-89DA-473E7CC811C1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62" name="Freihandform: Form 61">
                <a:extLst>
                  <a:ext uri="{FF2B5EF4-FFF2-40B4-BE49-F238E27FC236}">
                    <a16:creationId xmlns:a16="http://schemas.microsoft.com/office/drawing/2014/main" id="{F56B1511-9094-47FA-A7FF-42BAE978C4B5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471AA2D1-C758-44FC-9F5A-F60912B8F482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C9FFC4BE-782B-4407-ABB2-26B7AB219685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85558C76-36A1-4709-91E4-31D73F769E5E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14203DE1-A9F0-4D64-93D7-6F1193FCCD92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57" name="Grafik 9">
              <a:extLst>
                <a:ext uri="{FF2B5EF4-FFF2-40B4-BE49-F238E27FC236}">
                  <a16:creationId xmlns:a16="http://schemas.microsoft.com/office/drawing/2014/main" id="{C9404E57-FC61-463D-95D1-ADB8769BB660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98FC7513-1A8D-48DA-B31B-27CFF283C2A7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C99C6873-07A7-4B6A-8391-A221663427C6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E38E9FDA-632B-45E0-B5F5-238D39870ED1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62FEBD5E-81F2-4B87-AF0E-C85931DA9405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2353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3C014E30-33A3-475F-B8A0-9E84E311170A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  <a:solidFill>
            <a:schemeClr val="tx2"/>
          </a:solidFill>
        </p:grpSpPr>
        <p:sp>
          <p:nvSpPr>
            <p:cNvPr id="30" name="bk object 18">
              <a:extLst>
                <a:ext uri="{FF2B5EF4-FFF2-40B4-BE49-F238E27FC236}">
                  <a16:creationId xmlns:a16="http://schemas.microsoft.com/office/drawing/2014/main" id="{6643BCF6-A569-4BAD-B15C-E253B00A5594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bk object 18">
              <a:extLst>
                <a:ext uri="{FF2B5EF4-FFF2-40B4-BE49-F238E27FC236}">
                  <a16:creationId xmlns:a16="http://schemas.microsoft.com/office/drawing/2014/main" id="{D0D25174-0D7D-4590-B212-5467D04FECF1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Holder 3">
              <a:extLst>
                <a:ext uri="{FF2B5EF4-FFF2-40B4-BE49-F238E27FC236}">
                  <a16:creationId xmlns:a16="http://schemas.microsoft.com/office/drawing/2014/main" id="{7C25F4F3-A838-4B03-A6C0-3D91C8E43EB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3B5E04AF-3094-435E-B4CE-19B4DDF270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6536" y="4460406"/>
            <a:ext cx="2057400" cy="2741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lang="de-DE" smtClean="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A18DDF52-5273-48AE-8D09-90DA7A10F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536" y="3512495"/>
            <a:ext cx="4936563" cy="60464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FAB22651-CAFB-4334-BBAD-47EBF4CF7F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6536" y="2331598"/>
            <a:ext cx="4936563" cy="1108490"/>
          </a:xfrm>
        </p:spPr>
        <p:txBody>
          <a:bodyPr lIns="0" tIns="0" rIns="0" bIns="0" anchor="b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bearbeiten</a:t>
            </a:r>
          </a:p>
        </p:txBody>
      </p:sp>
      <p:grpSp>
        <p:nvGrpSpPr>
          <p:cNvPr id="13" name="Grafik 6">
            <a:extLst>
              <a:ext uri="{FF2B5EF4-FFF2-40B4-BE49-F238E27FC236}">
                <a16:creationId xmlns:a16="http://schemas.microsoft.com/office/drawing/2014/main" id="{CF4A76B1-953E-4A32-9BD1-DE88786E38F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2799" y="385347"/>
            <a:ext cx="1528921" cy="584196"/>
            <a:chOff x="695325" y="516229"/>
            <a:chExt cx="2556359" cy="975572"/>
          </a:xfrm>
          <a:solidFill>
            <a:schemeClr val="tx2"/>
          </a:solidFill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CFD7E5C6-0F67-4B37-B3BF-534429CFB0DA}"/>
                </a:ext>
              </a:extLst>
            </p:cNvPr>
            <p:cNvSpPr/>
            <p:nvPr/>
          </p:nvSpPr>
          <p:spPr>
            <a:xfrm>
              <a:off x="2979337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4D3305F2-C7C5-4C12-9231-D66E6CDF1F5F}"/>
                </a:ext>
              </a:extLst>
            </p:cNvPr>
            <p:cNvSpPr/>
            <p:nvPr/>
          </p:nvSpPr>
          <p:spPr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841CA9BF-ECB3-404C-B6B8-1533D1C1E0A0}"/>
                </a:ext>
              </a:extLst>
            </p:cNvPr>
            <p:cNvSpPr/>
            <p:nvPr/>
          </p:nvSpPr>
          <p:spPr>
            <a:xfrm>
              <a:off x="695325" y="516229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B7658C24-2A28-49B2-96C0-D5EEAC50C416}"/>
                </a:ext>
              </a:extLst>
            </p:cNvPr>
            <p:cNvSpPr/>
            <p:nvPr/>
          </p:nvSpPr>
          <p:spPr>
            <a:xfrm>
              <a:off x="1458619" y="516229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</p:grp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F135B6-57F4-4B6E-AD86-CFAA18EDA94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620941" y="1088383"/>
            <a:ext cx="3523059" cy="3826517"/>
          </a:xfrm>
          <a:solidFill>
            <a:schemeClr val="bg2">
              <a:lumMod val="100000"/>
            </a:schemeClr>
          </a:solidFill>
          <a:ln/>
        </p:spPr>
        <p:txBody>
          <a:bodyPr lIns="0" tIns="540000" rIns="0" bIns="0" anchor="t">
            <a:noAutofit/>
          </a:bodyPr>
          <a:lstStyle>
            <a:lvl1pPr marL="180975" indent="0" algn="l">
              <a:lnSpc>
                <a:spcPct val="90000"/>
              </a:lnSpc>
              <a:buNone/>
              <a:defRPr sz="1600" b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  <a:lvl2pPr algn="ctr">
              <a:lnSpc>
                <a:spcPct val="90000"/>
              </a:lnSpc>
              <a:defRPr sz="1600" b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2pPr>
            <a:lvl3pPr algn="ctr">
              <a:lnSpc>
                <a:spcPct val="90000"/>
              </a:lnSpc>
              <a:defRPr sz="1600" b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3pPr>
            <a:lvl4pPr algn="ctr">
              <a:lnSpc>
                <a:spcPct val="90000"/>
              </a:lnSpc>
              <a:defRPr sz="1600" b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4pPr>
            <a:lvl5pPr algn="ctr">
              <a:lnSpc>
                <a:spcPct val="90000"/>
              </a:lnSpc>
              <a:defRPr sz="1600" b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Inhaltsplatzhalter</a:t>
            </a:r>
          </a:p>
        </p:txBody>
      </p:sp>
    </p:spTree>
    <p:extLst>
      <p:ext uri="{BB962C8B-B14F-4D97-AF65-F5344CB8AC3E}">
        <p14:creationId xmlns:p14="http://schemas.microsoft.com/office/powerpoint/2010/main" val="46692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CAE8C18B-3B31-4172-BD36-383A2D959058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  <a:solidFill>
            <a:schemeClr val="tx2"/>
          </a:solidFill>
        </p:grpSpPr>
        <p:sp>
          <p:nvSpPr>
            <p:cNvPr id="30" name="bk object 18">
              <a:extLst>
                <a:ext uri="{FF2B5EF4-FFF2-40B4-BE49-F238E27FC236}">
                  <a16:creationId xmlns:a16="http://schemas.microsoft.com/office/drawing/2014/main" id="{033258C7-8016-4009-9FB1-F90060178720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bk object 18">
              <a:extLst>
                <a:ext uri="{FF2B5EF4-FFF2-40B4-BE49-F238E27FC236}">
                  <a16:creationId xmlns:a16="http://schemas.microsoft.com/office/drawing/2014/main" id="{F63F0B04-1DC4-4DF5-9D98-F1A5AB5B67C4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Holder 3">
              <a:extLst>
                <a:ext uri="{FF2B5EF4-FFF2-40B4-BE49-F238E27FC236}">
                  <a16:creationId xmlns:a16="http://schemas.microsoft.com/office/drawing/2014/main" id="{1BF4C821-21F2-42D9-9C34-70F485006BB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3B5E04AF-3094-435E-B4CE-19B4DDF270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6536" y="4460406"/>
            <a:ext cx="2057400" cy="2741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73AB5F60-3C1F-41DD-B58A-3B7E23CC9D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6536" y="2250489"/>
            <a:ext cx="2830329" cy="1189599"/>
          </a:xfrm>
        </p:spPr>
        <p:txBody>
          <a:bodyPr lIns="0" tIns="0" rIns="0" bIns="0" anchor="b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bearbeiten</a:t>
            </a:r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A18DDF52-5273-48AE-8D09-90DA7A10F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536" y="3512495"/>
            <a:ext cx="2830329" cy="60464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grpSp>
        <p:nvGrpSpPr>
          <p:cNvPr id="13" name="Grafik 6">
            <a:extLst>
              <a:ext uri="{FF2B5EF4-FFF2-40B4-BE49-F238E27FC236}">
                <a16:creationId xmlns:a16="http://schemas.microsoft.com/office/drawing/2014/main" id="{335E6D46-1A90-4F85-971E-BE51B6E275C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2799" y="385347"/>
            <a:ext cx="1528921" cy="584196"/>
            <a:chOff x="695325" y="516229"/>
            <a:chExt cx="2556359" cy="975572"/>
          </a:xfrm>
          <a:solidFill>
            <a:schemeClr val="tx2"/>
          </a:solidFill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23343E36-3D15-4FBD-82A0-2EF69415466D}"/>
                </a:ext>
              </a:extLst>
            </p:cNvPr>
            <p:cNvSpPr/>
            <p:nvPr/>
          </p:nvSpPr>
          <p:spPr>
            <a:xfrm>
              <a:off x="2979337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F35EBB84-4567-4B99-BCB2-9E4F2E74A659}"/>
                </a:ext>
              </a:extLst>
            </p:cNvPr>
            <p:cNvSpPr/>
            <p:nvPr/>
          </p:nvSpPr>
          <p:spPr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8D04A692-1B93-4339-9E71-F30AA92C9F93}"/>
                </a:ext>
              </a:extLst>
            </p:cNvPr>
            <p:cNvSpPr/>
            <p:nvPr/>
          </p:nvSpPr>
          <p:spPr>
            <a:xfrm>
              <a:off x="695325" y="516229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5237AA0D-D90E-4127-B627-42907D1E6150}"/>
                </a:ext>
              </a:extLst>
            </p:cNvPr>
            <p:cNvSpPr/>
            <p:nvPr/>
          </p:nvSpPr>
          <p:spPr>
            <a:xfrm>
              <a:off x="1458619" y="516229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</p:grp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76DE86-C438-4E37-A2C2-A3C892D489F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45886" y="1088383"/>
            <a:ext cx="5598114" cy="3826517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045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zwei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8609EF01-760B-4279-96D2-9AE5DF9E07ED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  <a:solidFill>
            <a:schemeClr val="tx2"/>
          </a:solidFill>
        </p:grpSpPr>
        <p:sp>
          <p:nvSpPr>
            <p:cNvPr id="32" name="bk object 18">
              <a:extLst>
                <a:ext uri="{FF2B5EF4-FFF2-40B4-BE49-F238E27FC236}">
                  <a16:creationId xmlns:a16="http://schemas.microsoft.com/office/drawing/2014/main" id="{A4C7AC9B-CEA5-4C57-B178-3624C6812F1D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bk object 18">
              <a:extLst>
                <a:ext uri="{FF2B5EF4-FFF2-40B4-BE49-F238E27FC236}">
                  <a16:creationId xmlns:a16="http://schemas.microsoft.com/office/drawing/2014/main" id="{D054BE5A-53A6-4A25-B171-207E0A5A15D9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Holder 3">
              <a:extLst>
                <a:ext uri="{FF2B5EF4-FFF2-40B4-BE49-F238E27FC236}">
                  <a16:creationId xmlns:a16="http://schemas.microsoft.com/office/drawing/2014/main" id="{7E7A0D5B-9864-42E6-BDCD-A3D2A068635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3B5E04AF-3094-435E-B4CE-19B4DDF270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65050" y="4460406"/>
            <a:ext cx="2057400" cy="2741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73AB5F60-3C1F-41DD-B58A-3B7E23CC9D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6536" y="3818597"/>
            <a:ext cx="5773656" cy="567763"/>
          </a:xfrm>
        </p:spPr>
        <p:txBody>
          <a:bodyPr lIns="0" tIns="0" rIns="0" bIns="0" anchor="b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bearbeiten</a:t>
            </a:r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A18DDF52-5273-48AE-8D09-90DA7A10F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536" y="4458767"/>
            <a:ext cx="5773656" cy="27418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grpSp>
        <p:nvGrpSpPr>
          <p:cNvPr id="14" name="Grafik 6">
            <a:extLst>
              <a:ext uri="{FF2B5EF4-FFF2-40B4-BE49-F238E27FC236}">
                <a16:creationId xmlns:a16="http://schemas.microsoft.com/office/drawing/2014/main" id="{06DED613-6C95-44B4-934D-915F765D5EC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2799" y="385347"/>
            <a:ext cx="1528921" cy="584196"/>
            <a:chOff x="695325" y="516229"/>
            <a:chExt cx="2556359" cy="975572"/>
          </a:xfrm>
          <a:solidFill>
            <a:schemeClr val="tx2"/>
          </a:solidFill>
        </p:grpSpPr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ED8DE4AB-9CB4-42A7-9E68-6E2FAB87CDD7}"/>
                </a:ext>
              </a:extLst>
            </p:cNvPr>
            <p:cNvSpPr/>
            <p:nvPr/>
          </p:nvSpPr>
          <p:spPr>
            <a:xfrm>
              <a:off x="2979337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2AF7295B-8EB5-4B3E-B347-40D564DF2E8A}"/>
                </a:ext>
              </a:extLst>
            </p:cNvPr>
            <p:cNvSpPr/>
            <p:nvPr/>
          </p:nvSpPr>
          <p:spPr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19EB503C-B339-4925-A963-9A41C6D48A86}"/>
                </a:ext>
              </a:extLst>
            </p:cNvPr>
            <p:cNvSpPr/>
            <p:nvPr/>
          </p:nvSpPr>
          <p:spPr>
            <a:xfrm>
              <a:off x="695325" y="516229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458334B5-873D-4772-A5CD-6DB0CA382F6C}"/>
                </a:ext>
              </a:extLst>
            </p:cNvPr>
            <p:cNvSpPr/>
            <p:nvPr/>
          </p:nvSpPr>
          <p:spPr>
            <a:xfrm>
              <a:off x="1458619" y="516229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</p:grp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9443CD-BCA7-46CF-AFA8-330C4634025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1422399"/>
            <a:ext cx="6678234" cy="2396196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B24558D-B62E-4475-9EF0-8C38F6D9AB6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740999" y="1422400"/>
            <a:ext cx="2403000" cy="2396196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3730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2D474F-8BEC-4D91-A03D-D9362EBEA4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Inhaltsverzeichnis (Text bearbeiten)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49AD49C-66AF-4DEA-AFAD-00CFC0FCD9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8A236E8-550F-4D48-A470-B5B6ACB7D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CEECEC85-61F4-4B79-8C27-7F9D489194F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488102" y="1422400"/>
            <a:ext cx="3655898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00A45E48-BE13-4673-A7CD-2D5059A1B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1550" y="1422399"/>
            <a:ext cx="4586288" cy="3492500"/>
          </a:xfrm>
        </p:spPr>
        <p:txBody>
          <a:bodyPr>
            <a:noAutofit/>
          </a:bodyPr>
          <a:lstStyle>
            <a:lvl1pPr marL="295275" indent="-295275">
              <a:spcBef>
                <a:spcPts val="1200"/>
              </a:spcBef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3049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2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389A477-57D5-4BE0-806F-7840FB2B8F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1550" y="1422399"/>
            <a:ext cx="8096250" cy="3492500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09276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21D334-520E-4FBB-B8A8-6A609B53F9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50" y="1422399"/>
            <a:ext cx="8101012" cy="3492500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1DE3242-4A0A-49BE-B977-923FDF4B3B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736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2B04C92-175E-41BA-89CE-B2785D9E3855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55" name="bk object 18">
              <a:extLst>
                <a:ext uri="{FF2B5EF4-FFF2-40B4-BE49-F238E27FC236}">
                  <a16:creationId xmlns:a16="http://schemas.microsoft.com/office/drawing/2014/main" id="{AFB087C7-FC7D-4892-B0D6-EA804CF535FD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bk object 18">
              <a:extLst>
                <a:ext uri="{FF2B5EF4-FFF2-40B4-BE49-F238E27FC236}">
                  <a16:creationId xmlns:a16="http://schemas.microsoft.com/office/drawing/2014/main" id="{FA50712F-6C72-4330-A489-54C0FA78213C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Holder 3">
              <a:extLst>
                <a:ext uri="{FF2B5EF4-FFF2-40B4-BE49-F238E27FC236}">
                  <a16:creationId xmlns:a16="http://schemas.microsoft.com/office/drawing/2014/main" id="{390EDD11-ED96-4F2C-BB78-7CE69D30A03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03D4771-8BB8-4FA1-A2DA-170FCFE2056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26594" y="330910"/>
            <a:ext cx="6826772" cy="45232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32F5159-1DFE-4F9C-BE85-E97D32EA19C5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1550" y="1422399"/>
            <a:ext cx="8100956" cy="3423465"/>
          </a:xfrm>
          <a:prstGeom prst="rect">
            <a:avLst/>
          </a:prstGeom>
        </p:spPr>
        <p:txBody>
          <a:bodyPr vert="horz" lIns="0" tIns="7200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64DE2C-9DE8-411C-83C3-1274BB37020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35496" y="4975579"/>
            <a:ext cx="337406" cy="1486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9D195BCC-3514-4B1B-9C18-24F3D67EC5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C549DC-12B4-40A5-A309-CF801E18C8D4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628650" y="4975579"/>
            <a:ext cx="7129704" cy="1486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9F45371-9B7D-4505-A4D1-3E02BE436A0C}"/>
              </a:ext>
            </a:extLst>
          </p:cNvPr>
          <p:cNvCxnSpPr>
            <a:cxnSpLocks/>
          </p:cNvCxnSpPr>
          <p:nvPr userDrawn="1"/>
        </p:nvCxnSpPr>
        <p:spPr>
          <a:xfrm>
            <a:off x="521551" y="974732"/>
            <a:ext cx="6831815" cy="0"/>
          </a:xfrm>
          <a:prstGeom prst="line">
            <a:avLst/>
          </a:prstGeom>
          <a:ln w="19050">
            <a:solidFill>
              <a:srgbClr val="CCDD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afik 9">
            <a:extLst>
              <a:ext uri="{FF2B5EF4-FFF2-40B4-BE49-F238E27FC236}">
                <a16:creationId xmlns:a16="http://schemas.microsoft.com/office/drawing/2014/main" id="{A240364D-AE4D-440E-88A8-B05FF302FB9D}"/>
              </a:ext>
            </a:extLst>
          </p:cNvPr>
          <p:cNvGrpSpPr/>
          <p:nvPr userDrawn="1"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20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C5CA81CC-0A8C-4F0A-898F-756081956301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1076D363-C034-4E14-9F45-AC0FCE1EDB18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 dirty="0"/>
              </a:p>
            </p:txBody>
          </p:sp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594D7886-9B36-4085-8FC4-E5D73FFB04FF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34A71752-C6CB-41A1-9ED4-535445E5CA2A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0B449204-D2C5-46C7-9446-78CB3AE33C0F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836500CA-7AFD-48CA-B6D3-0D77161C68BC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</p:grp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17016B36-B092-4AFD-B601-383B7784BFBF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D1A46A87-4807-4767-B647-E3EC036BC92A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59FDC7EA-9A66-40BA-AEEF-50B9422FB283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grpSp>
          <p:nvGrpSpPr>
            <p:cNvPr id="30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EDC61321-1CDD-47FE-82F4-EC44AE05670E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88F89A53-4AB3-4A93-B3CB-37874A98D1FD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</p:grp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58E0EDC8-E74F-4551-8BD2-939CC38E7C32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grpSp>
          <p:nvGrpSpPr>
            <p:cNvPr id="34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9D8C1F22-3E98-4749-B684-AA127651774A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1C3B0773-417D-4813-BD67-9BC2D01A3929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</p:grp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1B5CEBB8-8410-4826-A2E1-C3C323E13940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C2141CF3-1E59-49AE-B4F4-71225DE8DBD6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77A4FE29-4562-4C15-8839-87F3DA744A7B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grpSp>
          <p:nvGrpSpPr>
            <p:cNvPr id="40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499DC055-1C0A-47CE-BA62-2B92DDA092AF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CFC50087-AE06-4FC3-BF14-DD98E5DF1E54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21874895-4ADB-4607-9955-2800059B66C0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CCA96FB2-00D1-437E-BC9E-014BF2485AA3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</p:grpSp>
      </p:grpSp>
      <p:sp>
        <p:nvSpPr>
          <p:cNvPr id="45" name="Freihandform: Form 44">
            <a:extLst>
              <a:ext uri="{FF2B5EF4-FFF2-40B4-BE49-F238E27FC236}">
                <a16:creationId xmlns:a16="http://schemas.microsoft.com/office/drawing/2014/main" id="{883162FD-5920-459D-B957-31A263988D88}"/>
              </a:ext>
            </a:extLst>
          </p:cNvPr>
          <p:cNvSpPr/>
          <p:nvPr userDrawn="1"/>
        </p:nvSpPr>
        <p:spPr>
          <a:xfrm>
            <a:off x="-4877" y="407792"/>
            <a:ext cx="337406" cy="294925"/>
          </a:xfrm>
          <a:custGeom>
            <a:avLst/>
            <a:gdLst>
              <a:gd name="connsiteX0" fmla="*/ 0 w 152234"/>
              <a:gd name="connsiteY0" fmla="*/ 134353 h 132902"/>
              <a:gd name="connsiteX1" fmla="*/ 84816 w 152234"/>
              <a:gd name="connsiteY1" fmla="*/ 134353 h 132902"/>
              <a:gd name="connsiteX2" fmla="*/ 152234 w 152234"/>
              <a:gd name="connsiteY2" fmla="*/ 67176 h 132902"/>
              <a:gd name="connsiteX3" fmla="*/ 84816 w 152234"/>
              <a:gd name="connsiteY3" fmla="*/ 0 h 132902"/>
              <a:gd name="connsiteX4" fmla="*/ 0 w 152234"/>
              <a:gd name="connsiteY4" fmla="*/ 0 h 132902"/>
              <a:gd name="connsiteX5" fmla="*/ 0 w 152234"/>
              <a:gd name="connsiteY5" fmla="*/ 134353 h 13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234" h="132902">
                <a:moveTo>
                  <a:pt x="0" y="134353"/>
                </a:moveTo>
                <a:lnTo>
                  <a:pt x="84816" y="134353"/>
                </a:lnTo>
                <a:cubicBezTo>
                  <a:pt x="122029" y="134353"/>
                  <a:pt x="152234" y="104389"/>
                  <a:pt x="152234" y="67176"/>
                </a:cubicBezTo>
                <a:cubicBezTo>
                  <a:pt x="152234" y="29964"/>
                  <a:pt x="122029" y="0"/>
                  <a:pt x="84816" y="0"/>
                </a:cubicBezTo>
                <a:lnTo>
                  <a:pt x="0" y="0"/>
                </a:lnTo>
                <a:lnTo>
                  <a:pt x="0" y="134353"/>
                </a:lnTo>
                <a:close/>
              </a:path>
            </a:pathLst>
          </a:custGeom>
          <a:solidFill>
            <a:srgbClr val="006AB3"/>
          </a:solidFill>
          <a:ln w="2402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1351"/>
          </a:p>
        </p:txBody>
      </p:sp>
    </p:spTree>
    <p:extLst>
      <p:ext uri="{BB962C8B-B14F-4D97-AF65-F5344CB8AC3E}">
        <p14:creationId xmlns:p14="http://schemas.microsoft.com/office/powerpoint/2010/main" val="18342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6" r:id="rId7"/>
    <p:sldLayoutId id="2147483697" r:id="rId8"/>
    <p:sldLayoutId id="2147483698" r:id="rId9"/>
    <p:sldLayoutId id="2147483721" r:id="rId10"/>
    <p:sldLayoutId id="2147483699" r:id="rId11"/>
    <p:sldLayoutId id="2147483700" r:id="rId12"/>
    <p:sldLayoutId id="2147483722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4" r:id="rId25"/>
    <p:sldLayoutId id="2147483716" r:id="rId26"/>
    <p:sldLayoutId id="2147483717" r:id="rId27"/>
    <p:sldLayoutId id="2147483718" r:id="rId28"/>
    <p:sldLayoutId id="2147483719" r:id="rId29"/>
    <p:sldLayoutId id="2147483720" r:id="rId3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Wingdings 2" panose="05020102010507070707" pitchFamily="18" charset="2"/>
        <a:buChar char="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4638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Wingdings 2" panose="05020102010507070707" pitchFamily="18" charset="2"/>
        <a:buChar char="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08038" indent="-2667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Wingdings 2" panose="05020102010507070707" pitchFamily="18" charset="2"/>
        <a:buChar char="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67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Wingdings 2" panose="05020102010507070707" pitchFamily="18" charset="2"/>
        <a:buChar char="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67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Wingdings 2" panose="05020102010507070707" pitchFamily="18" charset="2"/>
        <a:buChar char="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61" userDrawn="1">
          <p15:clr>
            <a:srgbClr val="F26B43"/>
          </p15:clr>
        </p15:guide>
        <p15:guide id="4" pos="329" userDrawn="1">
          <p15:clr>
            <a:srgbClr val="F26B43"/>
          </p15:clr>
        </p15:guide>
        <p15:guide id="5" pos="5432" userDrawn="1">
          <p15:clr>
            <a:srgbClr val="F26B43"/>
          </p15:clr>
        </p15:guide>
        <p15:guide id="6" orient="horz" pos="686" userDrawn="1">
          <p15:clr>
            <a:srgbClr val="F26B43"/>
          </p15:clr>
        </p15:guide>
        <p15:guide id="7" orient="horz" pos="3096" userDrawn="1">
          <p15:clr>
            <a:srgbClr val="F26B43"/>
          </p15:clr>
        </p15:guide>
        <p15:guide id="9" orient="horz" pos="3121" userDrawn="1">
          <p15:clr>
            <a:srgbClr val="F26B43"/>
          </p15:clr>
        </p15:guide>
        <p15:guide id="10" orient="horz" pos="8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wiwi.hhu.de/studiendekanat-pruefungsausschuss/antraege/bescheide/schwerpunktausweis-1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74101A-7093-934D-B5BF-EDC01C1C4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583" y="2604668"/>
            <a:ext cx="2830329" cy="505123"/>
          </a:xfrm>
        </p:spPr>
        <p:txBody>
          <a:bodyPr anchor="b">
            <a:normAutofit/>
          </a:bodyPr>
          <a:lstStyle/>
          <a:p>
            <a:r>
              <a:rPr lang="de-DE" dirty="0"/>
              <a:t>Stundenplan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C7E4876-2D77-6140-A464-962182395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582" y="3356608"/>
            <a:ext cx="2830329" cy="286566"/>
          </a:xfrm>
        </p:spPr>
        <p:txBody>
          <a:bodyPr>
            <a:normAutofit/>
          </a:bodyPr>
          <a:lstStyle/>
          <a:p>
            <a:r>
              <a:rPr lang="de-DE" sz="1800" dirty="0"/>
              <a:t>Studiengang M. Sc. VWL </a:t>
            </a:r>
          </a:p>
        </p:txBody>
      </p:sp>
      <p:pic>
        <p:nvPicPr>
          <p:cNvPr id="8" name="Inhaltsplatzhalter 7" descr="Ein Bild, das Himmel, draußen, Gebäude, Brücke enthält.&#10;&#10;Automatisch generierte Beschreibung">
            <a:extLst>
              <a:ext uri="{FF2B5EF4-FFF2-40B4-BE49-F238E27FC236}">
                <a16:creationId xmlns:a16="http://schemas.microsoft.com/office/drawing/2014/main" id="{02AD587A-4300-1F4F-97E8-91CE9ED8779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3288463" y="1206773"/>
            <a:ext cx="5855537" cy="3300915"/>
          </a:xfr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3E777FC5-8304-194F-89FD-2958B2AA6A88}"/>
              </a:ext>
            </a:extLst>
          </p:cNvPr>
          <p:cNvSpPr txBox="1">
            <a:spLocks/>
          </p:cNvSpPr>
          <p:nvPr/>
        </p:nvSpPr>
        <p:spPr>
          <a:xfrm>
            <a:off x="4164003" y="642162"/>
            <a:ext cx="4104456" cy="505123"/>
          </a:xfrm>
          <a:prstGeom prst="rect">
            <a:avLst/>
          </a:prstGeom>
          <a:noFill/>
        </p:spPr>
        <p:txBody>
          <a:bodyPr vert="horz" lIns="0" tIns="0" rIns="0" bIns="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Herzlich Willkommen!</a:t>
            </a:r>
          </a:p>
        </p:txBody>
      </p:sp>
    </p:spTree>
    <p:extLst>
      <p:ext uri="{BB962C8B-B14F-4D97-AF65-F5344CB8AC3E}">
        <p14:creationId xmlns:p14="http://schemas.microsoft.com/office/powerpoint/2010/main" val="3169851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B87E1-76F5-1F49-9858-E1F0EBAC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2.2 Wahlpflichtmodule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34D7A09-6F3A-2341-9C95-602D56B5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Stundenplan Masterstudiengang VWL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E157D0-F1A4-EA4F-B590-F767A90BC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C107158-7466-B449-A883-AF20E24718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594" y="1036686"/>
            <a:ext cx="8620125" cy="386112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b="1" dirty="0">
                <a:solidFill>
                  <a:schemeClr val="tx2"/>
                </a:solidFill>
              </a:rPr>
              <a:t>Wahlpflichtmodule im Umfang von 64 LP | davon mindestens 48 LP VWL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sz="1400" dirty="0">
                <a:solidFill>
                  <a:schemeClr val="tx2"/>
                </a:solidFill>
              </a:rPr>
              <a:t> </a:t>
            </a:r>
          </a:p>
          <a:p>
            <a:pPr marL="0" indent="0">
              <a:spcAft>
                <a:spcPts val="600"/>
              </a:spcAft>
              <a:buNone/>
            </a:pPr>
            <a:endParaRPr lang="de-DE" sz="1400" dirty="0">
              <a:solidFill>
                <a:schemeClr val="tx2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de-DE" sz="1400" dirty="0">
              <a:solidFill>
                <a:schemeClr val="tx2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5060BE9-7382-F545-9CD8-6A5EDB9882D2}"/>
              </a:ext>
            </a:extLst>
          </p:cNvPr>
          <p:cNvSpPr txBox="1"/>
          <p:nvPr/>
        </p:nvSpPr>
        <p:spPr>
          <a:xfrm>
            <a:off x="627944" y="1542022"/>
            <a:ext cx="1021070" cy="322609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MWXX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F2C4429-4CC3-CB45-B89A-F746BFB93873}"/>
              </a:ext>
            </a:extLst>
          </p:cNvPr>
          <p:cNvSpPr txBox="1"/>
          <p:nvPr/>
        </p:nvSpPr>
        <p:spPr>
          <a:xfrm>
            <a:off x="1757025" y="1542022"/>
            <a:ext cx="4752528" cy="3226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dirty="0">
                <a:solidFill>
                  <a:schemeClr val="tx2"/>
                </a:solidFill>
              </a:rPr>
              <a:t>Wahlpflichtmodul VWL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930F4AD-E3A6-1C45-B797-BD602B791C00}"/>
              </a:ext>
            </a:extLst>
          </p:cNvPr>
          <p:cNvSpPr txBox="1"/>
          <p:nvPr/>
        </p:nvSpPr>
        <p:spPr>
          <a:xfrm>
            <a:off x="6617564" y="1542022"/>
            <a:ext cx="792089" cy="322609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8 LP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3632AC4D-CA37-8849-A803-4B03B5A74967}"/>
              </a:ext>
            </a:extLst>
          </p:cNvPr>
          <p:cNvSpPr txBox="1">
            <a:spLocks/>
          </p:cNvSpPr>
          <p:nvPr/>
        </p:nvSpPr>
        <p:spPr>
          <a:xfrm>
            <a:off x="732265" y="2502917"/>
            <a:ext cx="6677388" cy="23150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288000" tIns="72000" rIns="0" bIns="0" rtlCol="0" anchor="ctr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2746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Wingdings 2" panose="05020102010507070707" pitchFamily="18" charset="2"/>
              <a:buChar char="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de-DE" sz="1200" dirty="0">
                <a:solidFill>
                  <a:schemeClr val="tx2"/>
                </a:solidFill>
              </a:rPr>
              <a:t>Es sind Wahlpflichtmodule im Umfang von 64 LP zu belegen </a:t>
            </a:r>
          </a:p>
          <a:p>
            <a:pPr>
              <a:spcAft>
                <a:spcPts val="600"/>
              </a:spcAft>
            </a:pPr>
            <a:r>
              <a:rPr lang="de-DE" sz="1200" dirty="0">
                <a:solidFill>
                  <a:schemeClr val="tx2"/>
                </a:solidFill>
              </a:rPr>
              <a:t>Davon volkswirtschaftliche Module im Umfang von mindestens 48 LP </a:t>
            </a:r>
          </a:p>
          <a:p>
            <a:pPr>
              <a:spcAft>
                <a:spcPts val="600"/>
              </a:spcAft>
            </a:pPr>
            <a:r>
              <a:rPr lang="de-DE" sz="1200" dirty="0">
                <a:solidFill>
                  <a:schemeClr val="tx2"/>
                </a:solidFill>
              </a:rPr>
              <a:t>Verbleibende 16 LP dürfen frei gewählt werden aus den Modulen BWL, VWL oder Sonstige</a:t>
            </a:r>
          </a:p>
          <a:p>
            <a:pPr>
              <a:spcAft>
                <a:spcPts val="600"/>
              </a:spcAft>
            </a:pPr>
            <a:r>
              <a:rPr lang="de-DE" sz="1200" dirty="0">
                <a:solidFill>
                  <a:schemeClr val="tx2"/>
                </a:solidFill>
              </a:rPr>
              <a:t>Wahlpflichtmodule haben einen Umfang von 8 oder 16 LP </a:t>
            </a:r>
          </a:p>
          <a:p>
            <a:pPr>
              <a:spcAft>
                <a:spcPts val="600"/>
              </a:spcAft>
            </a:pPr>
            <a:r>
              <a:rPr lang="de-DE" sz="1200" dirty="0">
                <a:solidFill>
                  <a:schemeClr val="tx2"/>
                </a:solidFill>
              </a:rPr>
              <a:t>Einsemestrige oder Zweitsemestrige Module (englisch oder deutsch)</a:t>
            </a:r>
          </a:p>
          <a:p>
            <a:pPr>
              <a:spcAft>
                <a:spcPts val="600"/>
              </a:spcAft>
            </a:pPr>
            <a:r>
              <a:rPr lang="de-DE" sz="1200" dirty="0">
                <a:solidFill>
                  <a:schemeClr val="tx2"/>
                </a:solidFill>
              </a:rPr>
              <a:t>Bei einigen Modulen: gesonderte Bewerbung nötig aufgrund begrenzter Plätze</a:t>
            </a:r>
            <a:r>
              <a:rPr lang="de-DE" sz="1200" dirty="0">
                <a:solidFill>
                  <a:schemeClr val="tx2"/>
                </a:solidFill>
                <a:sym typeface="Wingdings" pitchFamily="2" charset="2"/>
              </a:rPr>
              <a:t> </a:t>
            </a:r>
            <a:br>
              <a:rPr lang="de-DE" sz="1200" dirty="0">
                <a:solidFill>
                  <a:schemeClr val="tx2"/>
                </a:solidFill>
                <a:sym typeface="Wingdings" pitchFamily="2" charset="2"/>
              </a:rPr>
            </a:br>
            <a:r>
              <a:rPr lang="de-DE" sz="1200" dirty="0">
                <a:solidFill>
                  <a:schemeClr val="tx2"/>
                </a:solidFill>
                <a:sym typeface="Wingdings" pitchFamily="2" charset="2"/>
              </a:rPr>
              <a:t>(z.B. Marktpsychologie)</a:t>
            </a:r>
            <a:endParaRPr lang="de-DE" sz="1200" dirty="0">
              <a:solidFill>
                <a:schemeClr val="tx2"/>
              </a:solidFill>
            </a:endParaRP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3AFE4589-BA0C-E846-80B0-53F6165D0786}"/>
              </a:ext>
            </a:extLst>
          </p:cNvPr>
          <p:cNvGrpSpPr/>
          <p:nvPr/>
        </p:nvGrpSpPr>
        <p:grpSpPr>
          <a:xfrm>
            <a:off x="533235" y="3463774"/>
            <a:ext cx="414791" cy="393338"/>
            <a:chOff x="3534280" y="3928050"/>
            <a:chExt cx="533663" cy="50606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30A2CAC-949B-384E-AC8E-5416781C8B03}"/>
                </a:ext>
              </a:extLst>
            </p:cNvPr>
            <p:cNvSpPr/>
            <p:nvPr/>
          </p:nvSpPr>
          <p:spPr>
            <a:xfrm>
              <a:off x="3534280" y="3928050"/>
              <a:ext cx="533663" cy="50606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3" name="Grafik 12" descr="Informationen mit einfarbiger Füllung">
              <a:extLst>
                <a:ext uri="{FF2B5EF4-FFF2-40B4-BE49-F238E27FC236}">
                  <a16:creationId xmlns:a16="http://schemas.microsoft.com/office/drawing/2014/main" id="{926AD8EB-8F43-B748-BD80-8500BDD76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97130" y="3977099"/>
              <a:ext cx="407963" cy="407963"/>
            </a:xfrm>
            <a:prstGeom prst="rect">
              <a:avLst/>
            </a:prstGeom>
          </p:spPr>
        </p:pic>
      </p:grpSp>
      <p:sp>
        <p:nvSpPr>
          <p:cNvPr id="15" name="Textfeld 14">
            <a:extLst>
              <a:ext uri="{FF2B5EF4-FFF2-40B4-BE49-F238E27FC236}">
                <a16:creationId xmlns:a16="http://schemas.microsoft.com/office/drawing/2014/main" id="{8F668E29-F5C5-5841-9444-A3B9762B5EA2}"/>
              </a:ext>
            </a:extLst>
          </p:cNvPr>
          <p:cNvSpPr txBox="1"/>
          <p:nvPr/>
        </p:nvSpPr>
        <p:spPr>
          <a:xfrm>
            <a:off x="627944" y="1945063"/>
            <a:ext cx="1021070" cy="322609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MWXX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7057ED1-E150-004F-8436-019F8FDE30C4}"/>
              </a:ext>
            </a:extLst>
          </p:cNvPr>
          <p:cNvSpPr txBox="1"/>
          <p:nvPr/>
        </p:nvSpPr>
        <p:spPr>
          <a:xfrm>
            <a:off x="1757025" y="1945063"/>
            <a:ext cx="4752528" cy="3226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dirty="0">
                <a:solidFill>
                  <a:schemeClr val="tx2"/>
                </a:solidFill>
              </a:rPr>
              <a:t>Wahlpflichtmodul VWL 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08536A1-63F3-5943-95B3-875C20C25444}"/>
              </a:ext>
            </a:extLst>
          </p:cNvPr>
          <p:cNvSpPr txBox="1"/>
          <p:nvPr/>
        </p:nvSpPr>
        <p:spPr>
          <a:xfrm>
            <a:off x="6617564" y="1945063"/>
            <a:ext cx="792089" cy="322609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16 LP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EC168F18-F758-DC43-B2BF-F01F4825BE59}"/>
              </a:ext>
            </a:extLst>
          </p:cNvPr>
          <p:cNvGrpSpPr/>
          <p:nvPr/>
        </p:nvGrpSpPr>
        <p:grpSpPr>
          <a:xfrm>
            <a:off x="7608683" y="2502917"/>
            <a:ext cx="1270266" cy="403041"/>
            <a:chOff x="7766230" y="2373404"/>
            <a:chExt cx="1270266" cy="403041"/>
          </a:xfrm>
        </p:grpSpPr>
        <p:sp>
          <p:nvSpPr>
            <p:cNvPr id="12" name="Abgerundetes Rechteck 11">
              <a:extLst>
                <a:ext uri="{FF2B5EF4-FFF2-40B4-BE49-F238E27FC236}">
                  <a16:creationId xmlns:a16="http://schemas.microsoft.com/office/drawing/2014/main" id="{7D717753-A42B-ED4A-918B-805159F15DB2}"/>
                </a:ext>
              </a:extLst>
            </p:cNvPr>
            <p:cNvSpPr/>
            <p:nvPr/>
          </p:nvSpPr>
          <p:spPr>
            <a:xfrm>
              <a:off x="7766230" y="2373404"/>
              <a:ext cx="1270266" cy="403041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96000" tIns="0" rIns="0" bIns="0" rtlCol="0" anchor="ctr"/>
            <a:lstStyle/>
            <a:p>
              <a:pPr algn="ctr"/>
              <a:r>
                <a:rPr lang="de-DE" sz="1100" dirty="0"/>
                <a:t>48 LP VWL-Module</a:t>
              </a:r>
            </a:p>
          </p:txBody>
        </p:sp>
        <p:pic>
          <p:nvPicPr>
            <p:cNvPr id="19" name="Grafik 18" descr="Warnung mit einfarbiger Füllung">
              <a:extLst>
                <a:ext uri="{FF2B5EF4-FFF2-40B4-BE49-F238E27FC236}">
                  <a16:creationId xmlns:a16="http://schemas.microsoft.com/office/drawing/2014/main" id="{8E7FAF80-32AC-F64D-B35F-C01E150B8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66230" y="2373404"/>
              <a:ext cx="396125" cy="396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9248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B87E1-76F5-1F49-9858-E1F0EBAC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2.3 Wahlpflichtmodule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34D7A09-6F3A-2341-9C95-602D56B5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Stundenplan Masterstudiengang VWL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E157D0-F1A4-EA4F-B590-F767A90BC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C107158-7466-B449-A883-AF20E24718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595" y="1036686"/>
            <a:ext cx="6826772" cy="1250208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sz="1400" dirty="0">
                <a:solidFill>
                  <a:schemeClr val="tx2"/>
                </a:solidFill>
              </a:rPr>
              <a:t>Auswahl an Wahlpflichtmodulen: </a:t>
            </a:r>
          </a:p>
          <a:p>
            <a:pPr indent="355600">
              <a:spcAft>
                <a:spcPts val="600"/>
              </a:spcAft>
              <a:buClr>
                <a:schemeClr val="accent6"/>
              </a:buClr>
              <a:tabLst>
                <a:tab pos="661988" algn="l"/>
              </a:tabLst>
            </a:pPr>
            <a:r>
              <a:rPr lang="de-DE" sz="1400" dirty="0"/>
              <a:t>47 BWL - Wahlpflichtmodule </a:t>
            </a:r>
            <a:endParaRPr lang="de-DE" sz="1400" dirty="0">
              <a:sym typeface="Wingdings" pitchFamily="2" charset="2"/>
            </a:endParaRPr>
          </a:p>
          <a:p>
            <a:pPr indent="355600">
              <a:spcBef>
                <a:spcPts val="0"/>
              </a:spcBef>
              <a:buClr>
                <a:schemeClr val="accent6"/>
              </a:buClr>
              <a:tabLst>
                <a:tab pos="661988" algn="l"/>
              </a:tabLst>
            </a:pPr>
            <a:r>
              <a:rPr lang="de-DE" sz="1400" dirty="0">
                <a:sym typeface="Wingdings" pitchFamily="2" charset="2"/>
              </a:rPr>
              <a:t>31 VWL - Wahlpflichtmodule </a:t>
            </a:r>
          </a:p>
          <a:p>
            <a:pPr indent="355600">
              <a:spcAft>
                <a:spcPts val="600"/>
              </a:spcAft>
              <a:buClr>
                <a:schemeClr val="accent6"/>
              </a:buClr>
              <a:tabLst>
                <a:tab pos="661988" algn="l"/>
              </a:tabLst>
            </a:pPr>
            <a:r>
              <a:rPr lang="de-DE" sz="1400" dirty="0">
                <a:sym typeface="Wingdings" pitchFamily="2" charset="2"/>
              </a:rPr>
              <a:t>5 Sonstige - Wahlpflichtmodule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072B255-95B3-9E58-8BBD-D117D9F4AE53}"/>
              </a:ext>
            </a:extLst>
          </p:cNvPr>
          <p:cNvSpPr txBox="1"/>
          <p:nvPr/>
        </p:nvSpPr>
        <p:spPr>
          <a:xfrm>
            <a:off x="372902" y="2522515"/>
            <a:ext cx="4752528" cy="3226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dirty="0">
                <a:solidFill>
                  <a:schemeClr val="tx2"/>
                </a:solidFill>
              </a:rPr>
              <a:t>Wahlpflichtmodule </a:t>
            </a:r>
            <a:r>
              <a:rPr lang="de-DE" b="1" dirty="0">
                <a:solidFill>
                  <a:schemeClr val="tx2"/>
                </a:solidFill>
              </a:rPr>
              <a:t>VWL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0ED82BD-2FD6-2918-DA60-FABB29344B91}"/>
              </a:ext>
            </a:extLst>
          </p:cNvPr>
          <p:cNvSpPr txBox="1"/>
          <p:nvPr/>
        </p:nvSpPr>
        <p:spPr>
          <a:xfrm>
            <a:off x="5279122" y="2522514"/>
            <a:ext cx="792089" cy="322609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16 LP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F425FFB9-9C03-A217-A84E-A02ECD11ED0F}"/>
              </a:ext>
            </a:extLst>
          </p:cNvPr>
          <p:cNvSpPr txBox="1">
            <a:spLocks/>
          </p:cNvSpPr>
          <p:nvPr/>
        </p:nvSpPr>
        <p:spPr>
          <a:xfrm>
            <a:off x="372902" y="2865683"/>
            <a:ext cx="4752528" cy="679119"/>
          </a:xfrm>
          <a:prstGeom prst="rect">
            <a:avLst/>
          </a:prstGeom>
        </p:spPr>
        <p:txBody>
          <a:bodyPr vert="horz" lIns="0" tIns="7200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2746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Wingdings 2" panose="05020102010507070707" pitchFamily="18" charset="2"/>
              <a:buChar char="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de-DE" sz="1100" dirty="0">
                <a:solidFill>
                  <a:schemeClr val="tx2"/>
                </a:solidFill>
                <a:sym typeface="Wingdings" pitchFamily="2" charset="2"/>
              </a:rPr>
              <a:t>MW08 </a:t>
            </a:r>
            <a:r>
              <a:rPr lang="de-DE" sz="1100" dirty="0">
                <a:sym typeface="Wingdings" pitchFamily="2" charset="2"/>
              </a:rPr>
              <a:t>Internationale Finanzmärkte 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de-DE" sz="1100" dirty="0">
                <a:solidFill>
                  <a:schemeClr val="tx2"/>
                </a:solidFill>
                <a:sym typeface="Wingdings" pitchFamily="2" charset="2"/>
              </a:rPr>
              <a:t>MW14</a:t>
            </a:r>
            <a:r>
              <a:rPr lang="de-DE" sz="1100" dirty="0">
                <a:sym typeface="Wingdings" pitchFamily="2" charset="2"/>
              </a:rPr>
              <a:t> Monetäre Ökonomik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de-DE" sz="1100" dirty="0">
                <a:solidFill>
                  <a:schemeClr val="tx2"/>
                </a:solidFill>
                <a:sym typeface="Wingdings" pitchFamily="2" charset="2"/>
              </a:rPr>
              <a:t>….      </a:t>
            </a:r>
            <a:r>
              <a:rPr lang="de-DE" sz="1100" dirty="0">
                <a:sym typeface="Wingdings" pitchFamily="2" charset="2"/>
              </a:rPr>
              <a:t> …..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de-DE" sz="1100" dirty="0">
              <a:sym typeface="Wingdings" pitchFamily="2" charset="2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2D82466-753D-CBF8-D9FD-13DBDB958FF9}"/>
              </a:ext>
            </a:extLst>
          </p:cNvPr>
          <p:cNvSpPr txBox="1"/>
          <p:nvPr/>
        </p:nvSpPr>
        <p:spPr>
          <a:xfrm>
            <a:off x="372902" y="3642208"/>
            <a:ext cx="4752528" cy="3226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dirty="0">
                <a:solidFill>
                  <a:schemeClr val="tx2"/>
                </a:solidFill>
              </a:rPr>
              <a:t>Wahlpflichtmodule </a:t>
            </a:r>
            <a:r>
              <a:rPr lang="de-DE" b="1" dirty="0">
                <a:solidFill>
                  <a:schemeClr val="tx2"/>
                </a:solidFill>
              </a:rPr>
              <a:t>VWL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B724B8E-019A-B990-4673-9C67371BD95F}"/>
              </a:ext>
            </a:extLst>
          </p:cNvPr>
          <p:cNvSpPr txBox="1"/>
          <p:nvPr/>
        </p:nvSpPr>
        <p:spPr>
          <a:xfrm>
            <a:off x="5279122" y="3642207"/>
            <a:ext cx="792089" cy="322609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8 LP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414E997F-D161-1BB3-2511-8AF3B20B321F}"/>
              </a:ext>
            </a:extLst>
          </p:cNvPr>
          <p:cNvSpPr txBox="1">
            <a:spLocks/>
          </p:cNvSpPr>
          <p:nvPr/>
        </p:nvSpPr>
        <p:spPr>
          <a:xfrm>
            <a:off x="372902" y="3979528"/>
            <a:ext cx="4752528" cy="734195"/>
          </a:xfrm>
          <a:prstGeom prst="rect">
            <a:avLst/>
          </a:prstGeom>
        </p:spPr>
        <p:txBody>
          <a:bodyPr vert="horz" lIns="0" tIns="7200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2746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Wingdings 2" panose="05020102010507070707" pitchFamily="18" charset="2"/>
              <a:buChar char="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de-DE" sz="1100" dirty="0">
                <a:solidFill>
                  <a:schemeClr val="tx2"/>
                </a:solidFill>
                <a:sym typeface="Wingdings" pitchFamily="2" charset="2"/>
              </a:rPr>
              <a:t>MW60 </a:t>
            </a:r>
            <a:r>
              <a:rPr lang="de-DE" sz="1100" dirty="0">
                <a:sym typeface="Wingdings" pitchFamily="2" charset="2"/>
              </a:rPr>
              <a:t>Netzwerk- und Informationsgüterökonomik 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de-DE" sz="1100" dirty="0">
                <a:solidFill>
                  <a:schemeClr val="tx2"/>
                </a:solidFill>
                <a:sym typeface="Wingdings" pitchFamily="2" charset="2"/>
              </a:rPr>
              <a:t>MW61</a:t>
            </a:r>
            <a:r>
              <a:rPr lang="de-DE" sz="1100" dirty="0">
                <a:sym typeface="Wingdings" pitchFamily="2" charset="2"/>
              </a:rPr>
              <a:t> Regulierungsökonomik 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de-DE" sz="1100" dirty="0">
                <a:solidFill>
                  <a:schemeClr val="tx2"/>
                </a:solidFill>
                <a:sym typeface="Wingdings" pitchFamily="2" charset="2"/>
              </a:rPr>
              <a:t>….        </a:t>
            </a:r>
            <a:r>
              <a:rPr lang="de-DE" sz="1100" dirty="0">
                <a:sym typeface="Wingdings" pitchFamily="2" charset="2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22242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B87E1-76F5-1F49-9858-E1F0EBAC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2.3 Wahlpflichtmodule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34D7A09-6F3A-2341-9C95-602D56B5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Stundenplan Masterstudiengang VWL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E157D0-F1A4-EA4F-B590-F767A90BC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92D07C3-5B34-324F-8B18-059A295E2242}"/>
              </a:ext>
            </a:extLst>
          </p:cNvPr>
          <p:cNvSpPr txBox="1"/>
          <p:nvPr/>
        </p:nvSpPr>
        <p:spPr>
          <a:xfrm>
            <a:off x="526594" y="1058173"/>
            <a:ext cx="4752528" cy="3226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dirty="0">
                <a:solidFill>
                  <a:schemeClr val="tx2"/>
                </a:solidFill>
              </a:rPr>
              <a:t>Wahlpflichtmodule </a:t>
            </a:r>
            <a:r>
              <a:rPr lang="de-DE" b="1" dirty="0">
                <a:solidFill>
                  <a:schemeClr val="tx2"/>
                </a:solidFill>
              </a:rPr>
              <a:t>BWL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8DE87C2-2E89-CE4B-B3E4-96A095FEBA6A}"/>
              </a:ext>
            </a:extLst>
          </p:cNvPr>
          <p:cNvSpPr txBox="1"/>
          <p:nvPr/>
        </p:nvSpPr>
        <p:spPr>
          <a:xfrm>
            <a:off x="5406336" y="2112331"/>
            <a:ext cx="792089" cy="322609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8 LP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E4A73F9-562E-9340-B2FE-590B8F6BC162}"/>
              </a:ext>
            </a:extLst>
          </p:cNvPr>
          <p:cNvSpPr txBox="1"/>
          <p:nvPr/>
        </p:nvSpPr>
        <p:spPr>
          <a:xfrm>
            <a:off x="5406047" y="1058172"/>
            <a:ext cx="792089" cy="322609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16 LP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F24BC8C9-C932-A743-8515-F2D288E34CB6}"/>
              </a:ext>
            </a:extLst>
          </p:cNvPr>
          <p:cNvSpPr txBox="1">
            <a:spLocks/>
          </p:cNvSpPr>
          <p:nvPr/>
        </p:nvSpPr>
        <p:spPr>
          <a:xfrm>
            <a:off x="526594" y="1359102"/>
            <a:ext cx="4752528" cy="679119"/>
          </a:xfrm>
          <a:prstGeom prst="rect">
            <a:avLst/>
          </a:prstGeom>
        </p:spPr>
        <p:txBody>
          <a:bodyPr vert="horz" lIns="0" tIns="7200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2746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Wingdings 2" panose="05020102010507070707" pitchFamily="18" charset="2"/>
              <a:buChar char="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de-DE" sz="1100" dirty="0">
                <a:solidFill>
                  <a:schemeClr val="tx2"/>
                </a:solidFill>
                <a:sym typeface="Wingdings" pitchFamily="2" charset="2"/>
              </a:rPr>
              <a:t>MW16 </a:t>
            </a:r>
            <a:r>
              <a:rPr lang="de-DE" sz="1100" dirty="0">
                <a:sym typeface="Wingdings" pitchFamily="2" charset="2"/>
              </a:rPr>
              <a:t>Personalmanagement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de-DE" sz="1100" dirty="0">
                <a:solidFill>
                  <a:schemeClr val="tx2"/>
                </a:solidFill>
                <a:sym typeface="Wingdings" pitchFamily="2" charset="2"/>
              </a:rPr>
              <a:t>MW49</a:t>
            </a:r>
            <a:r>
              <a:rPr lang="de-DE" sz="1100" dirty="0">
                <a:sym typeface="Wingdings" pitchFamily="2" charset="2"/>
              </a:rPr>
              <a:t> Betriebswirtschaftliche Steuerlehre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de-DE" sz="1100" dirty="0">
                <a:solidFill>
                  <a:schemeClr val="tx2"/>
                </a:solidFill>
                <a:sym typeface="Wingdings" pitchFamily="2" charset="2"/>
              </a:rPr>
              <a:t>….      </a:t>
            </a:r>
            <a:r>
              <a:rPr lang="de-DE" sz="1100" dirty="0">
                <a:sym typeface="Wingdings" pitchFamily="2" charset="2"/>
              </a:rPr>
              <a:t> …..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de-DE" sz="1100" dirty="0">
              <a:sym typeface="Wingdings" pitchFamily="2" charset="2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2FD2A97-0A7D-7D42-996E-983D19EE131F}"/>
              </a:ext>
            </a:extLst>
          </p:cNvPr>
          <p:cNvSpPr txBox="1"/>
          <p:nvPr/>
        </p:nvSpPr>
        <p:spPr>
          <a:xfrm>
            <a:off x="526884" y="2113654"/>
            <a:ext cx="4752528" cy="3226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dirty="0">
                <a:solidFill>
                  <a:schemeClr val="tx2"/>
                </a:solidFill>
              </a:rPr>
              <a:t>Wahlpflichtmodule </a:t>
            </a:r>
            <a:r>
              <a:rPr lang="de-DE" b="1" dirty="0">
                <a:solidFill>
                  <a:schemeClr val="tx2"/>
                </a:solidFill>
              </a:rPr>
              <a:t>BWL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0482E4C1-2298-7840-8992-0D39177B5FF5}"/>
              </a:ext>
            </a:extLst>
          </p:cNvPr>
          <p:cNvSpPr txBox="1">
            <a:spLocks/>
          </p:cNvSpPr>
          <p:nvPr/>
        </p:nvSpPr>
        <p:spPr>
          <a:xfrm>
            <a:off x="526884" y="2434940"/>
            <a:ext cx="4752528" cy="734195"/>
          </a:xfrm>
          <a:prstGeom prst="rect">
            <a:avLst/>
          </a:prstGeom>
        </p:spPr>
        <p:txBody>
          <a:bodyPr vert="horz" lIns="0" tIns="7200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2746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Wingdings 2" panose="05020102010507070707" pitchFamily="18" charset="2"/>
              <a:buChar char="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de-DE" sz="1100" dirty="0">
                <a:solidFill>
                  <a:schemeClr val="tx2"/>
                </a:solidFill>
                <a:sym typeface="Wingdings" pitchFamily="2" charset="2"/>
              </a:rPr>
              <a:t>MW18 </a:t>
            </a:r>
            <a:r>
              <a:rPr lang="de-DE" sz="1100" dirty="0">
                <a:sym typeface="Wingdings" pitchFamily="2" charset="2"/>
              </a:rPr>
              <a:t>Organizational </a:t>
            </a:r>
            <a:r>
              <a:rPr lang="de-DE" sz="1100" dirty="0" err="1">
                <a:sym typeface="Wingdings" pitchFamily="2" charset="2"/>
              </a:rPr>
              <a:t>Behaviour</a:t>
            </a:r>
            <a:endParaRPr lang="de-DE" sz="1100" dirty="0">
              <a:sym typeface="Wingdings" pitchFamily="2" charset="2"/>
            </a:endParaRPr>
          </a:p>
          <a:p>
            <a:pPr marL="0" indent="0">
              <a:buFont typeface="Wingdings 2" panose="05020102010507070707" pitchFamily="18" charset="2"/>
              <a:buNone/>
            </a:pPr>
            <a:r>
              <a:rPr lang="de-DE" sz="1100" dirty="0">
                <a:solidFill>
                  <a:schemeClr val="tx2"/>
                </a:solidFill>
                <a:sym typeface="Wingdings" pitchFamily="2" charset="2"/>
              </a:rPr>
              <a:t>MW19</a:t>
            </a:r>
            <a:r>
              <a:rPr lang="de-DE" sz="1100" dirty="0">
                <a:sym typeface="Wingdings" pitchFamily="2" charset="2"/>
              </a:rPr>
              <a:t> </a:t>
            </a:r>
            <a:r>
              <a:rPr lang="de-DE" sz="1100" dirty="0" err="1">
                <a:sym typeface="Wingdings" pitchFamily="2" charset="2"/>
              </a:rPr>
              <a:t>Personwirtschaftliches</a:t>
            </a:r>
            <a:r>
              <a:rPr lang="de-DE" sz="1100" dirty="0">
                <a:sym typeface="Wingdings" pitchFamily="2" charset="2"/>
              </a:rPr>
              <a:t> Praxisseminar 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de-DE" sz="1100" dirty="0">
                <a:solidFill>
                  <a:schemeClr val="tx2"/>
                </a:solidFill>
                <a:sym typeface="Wingdings" pitchFamily="2" charset="2"/>
              </a:rPr>
              <a:t>….        </a:t>
            </a:r>
            <a:r>
              <a:rPr lang="de-DE" sz="1100" dirty="0">
                <a:sym typeface="Wingdings" pitchFamily="2" charset="2"/>
              </a:rPr>
              <a:t>……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E103940-B0B2-A148-88E9-014BF9E44EB9}"/>
              </a:ext>
            </a:extLst>
          </p:cNvPr>
          <p:cNvSpPr txBox="1"/>
          <p:nvPr/>
        </p:nvSpPr>
        <p:spPr>
          <a:xfrm>
            <a:off x="5407824" y="4242046"/>
            <a:ext cx="792089" cy="322609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8 LP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DC2179B-5D81-904B-B535-77619366B81F}"/>
              </a:ext>
            </a:extLst>
          </p:cNvPr>
          <p:cNvSpPr txBox="1"/>
          <p:nvPr/>
        </p:nvSpPr>
        <p:spPr>
          <a:xfrm>
            <a:off x="526594" y="3198602"/>
            <a:ext cx="4752528" cy="3226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dirty="0">
                <a:solidFill>
                  <a:schemeClr val="tx2"/>
                </a:solidFill>
              </a:rPr>
              <a:t>Wahlpflichtmodule </a:t>
            </a:r>
            <a:r>
              <a:rPr lang="de-DE" b="1" dirty="0">
                <a:solidFill>
                  <a:schemeClr val="tx2"/>
                </a:solidFill>
              </a:rPr>
              <a:t>Sonstige </a:t>
            </a:r>
          </a:p>
        </p:txBody>
      </p:sp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79920BF0-FE43-AD46-BAD2-935E7CD325A5}"/>
              </a:ext>
            </a:extLst>
          </p:cNvPr>
          <p:cNvSpPr txBox="1">
            <a:spLocks/>
          </p:cNvSpPr>
          <p:nvPr/>
        </p:nvSpPr>
        <p:spPr>
          <a:xfrm>
            <a:off x="526594" y="3519888"/>
            <a:ext cx="4752528" cy="722819"/>
          </a:xfrm>
          <a:prstGeom prst="rect">
            <a:avLst/>
          </a:prstGeom>
        </p:spPr>
        <p:txBody>
          <a:bodyPr vert="horz" lIns="0" tIns="7200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2746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Wingdings 2" panose="05020102010507070707" pitchFamily="18" charset="2"/>
              <a:buChar char="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de-DE" sz="1100" dirty="0">
                <a:solidFill>
                  <a:schemeClr val="tx2"/>
                </a:solidFill>
                <a:sym typeface="Wingdings" pitchFamily="2" charset="2"/>
              </a:rPr>
              <a:t>MW11 </a:t>
            </a:r>
            <a:r>
              <a:rPr lang="de-DE" sz="1100" dirty="0">
                <a:sym typeface="Wingdings" pitchFamily="2" charset="2"/>
              </a:rPr>
              <a:t>Wirtschaftspsychologie 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de-DE" sz="1100" dirty="0">
                <a:solidFill>
                  <a:schemeClr val="tx2"/>
                </a:solidFill>
                <a:sym typeface="Wingdings" pitchFamily="2" charset="2"/>
              </a:rPr>
              <a:t>MW12</a:t>
            </a:r>
            <a:r>
              <a:rPr lang="de-DE" sz="1100" dirty="0">
                <a:sym typeface="Wingdings" pitchFamily="2" charset="2"/>
              </a:rPr>
              <a:t> Kunst- und Kulturmanagement 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de-DE" sz="1100" dirty="0">
                <a:solidFill>
                  <a:schemeClr val="tx2"/>
                </a:solidFill>
                <a:sym typeface="Wingdings" pitchFamily="2" charset="2"/>
              </a:rPr>
              <a:t>….       </a:t>
            </a:r>
            <a:r>
              <a:rPr lang="de-DE" sz="1100" dirty="0">
                <a:sym typeface="Wingdings" pitchFamily="2" charset="2"/>
              </a:rPr>
              <a:t>…..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9D87687-4BEC-FF4C-9ABF-1290897113E2}"/>
              </a:ext>
            </a:extLst>
          </p:cNvPr>
          <p:cNvSpPr txBox="1"/>
          <p:nvPr/>
        </p:nvSpPr>
        <p:spPr>
          <a:xfrm>
            <a:off x="5406046" y="3198602"/>
            <a:ext cx="792089" cy="322609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16 LP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6028A86-0927-114B-961E-D7B293CF9C1C}"/>
              </a:ext>
            </a:extLst>
          </p:cNvPr>
          <p:cNvSpPr txBox="1"/>
          <p:nvPr/>
        </p:nvSpPr>
        <p:spPr>
          <a:xfrm>
            <a:off x="526594" y="4242046"/>
            <a:ext cx="4752528" cy="3226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dirty="0">
                <a:solidFill>
                  <a:schemeClr val="tx2"/>
                </a:solidFill>
              </a:rPr>
              <a:t>Wahlpflichtmodule </a:t>
            </a:r>
            <a:r>
              <a:rPr lang="de-DE" b="1" dirty="0">
                <a:solidFill>
                  <a:schemeClr val="tx2"/>
                </a:solidFill>
              </a:rPr>
              <a:t>Sonstige </a:t>
            </a:r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B5B92B70-4343-5240-8575-EA6BFA59EF28}"/>
              </a:ext>
            </a:extLst>
          </p:cNvPr>
          <p:cNvSpPr txBox="1">
            <a:spLocks/>
          </p:cNvSpPr>
          <p:nvPr/>
        </p:nvSpPr>
        <p:spPr>
          <a:xfrm>
            <a:off x="526594" y="4569411"/>
            <a:ext cx="4752528" cy="249530"/>
          </a:xfrm>
          <a:prstGeom prst="rect">
            <a:avLst/>
          </a:prstGeom>
        </p:spPr>
        <p:txBody>
          <a:bodyPr vert="horz" lIns="0" tIns="7200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2746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Wingdings 2" panose="05020102010507070707" pitchFamily="18" charset="2"/>
              <a:buChar char="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de-DE" sz="1100" dirty="0">
                <a:solidFill>
                  <a:schemeClr val="tx2"/>
                </a:solidFill>
                <a:sym typeface="Wingdings" pitchFamily="2" charset="2"/>
              </a:rPr>
              <a:t>MW92 </a:t>
            </a:r>
            <a:r>
              <a:rPr lang="de-DE" sz="1100" dirty="0">
                <a:sym typeface="Wingdings" pitchFamily="2" charset="2"/>
              </a:rPr>
              <a:t>Marktpsychologie </a:t>
            </a:r>
          </a:p>
        </p:txBody>
      </p:sp>
    </p:spTree>
    <p:extLst>
      <p:ext uri="{BB962C8B-B14F-4D97-AF65-F5344CB8AC3E}">
        <p14:creationId xmlns:p14="http://schemas.microsoft.com/office/powerpoint/2010/main" val="3219208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B87E1-76F5-1F49-9858-E1F0EBAC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2.3 Wahlpflichtmodule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34D7A09-6F3A-2341-9C95-602D56B5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Stundenplan Masterstudiengang VWL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E157D0-F1A4-EA4F-B590-F767A90BC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C107158-7466-B449-A883-AF20E24718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595" y="1036686"/>
            <a:ext cx="6826772" cy="962175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sz="1200" dirty="0">
                <a:solidFill>
                  <a:schemeClr val="tx2"/>
                </a:solidFill>
              </a:rPr>
              <a:t>Weiterführende Informationen zu den einzelnen Wahlpflichtmodulen: </a:t>
            </a:r>
          </a:p>
          <a:p>
            <a:pPr indent="355600">
              <a:spcAft>
                <a:spcPts val="600"/>
              </a:spcAft>
              <a:buClr>
                <a:schemeClr val="accent6"/>
              </a:buClr>
              <a:tabLst>
                <a:tab pos="661988" algn="l"/>
              </a:tabLst>
            </a:pPr>
            <a:endParaRPr lang="de-DE" sz="1200" dirty="0"/>
          </a:p>
          <a:p>
            <a:pPr indent="355600">
              <a:spcAft>
                <a:spcPts val="600"/>
              </a:spcAft>
              <a:buClr>
                <a:schemeClr val="accent6"/>
              </a:buClr>
              <a:tabLst>
                <a:tab pos="661988" algn="l"/>
              </a:tabLst>
            </a:pPr>
            <a:endParaRPr lang="de-DE" sz="1200" dirty="0"/>
          </a:p>
          <a:p>
            <a:pPr indent="355600">
              <a:spcAft>
                <a:spcPts val="600"/>
              </a:spcAft>
              <a:buClr>
                <a:schemeClr val="accent6"/>
              </a:buClr>
              <a:tabLst>
                <a:tab pos="661988" algn="l"/>
              </a:tabLst>
            </a:pPr>
            <a:endParaRPr lang="de-DE" sz="1200" dirty="0"/>
          </a:p>
          <a:p>
            <a:pPr indent="355600">
              <a:spcAft>
                <a:spcPts val="600"/>
              </a:spcAft>
              <a:buClr>
                <a:schemeClr val="accent6"/>
              </a:buClr>
              <a:tabLst>
                <a:tab pos="661988" algn="l"/>
              </a:tabLst>
            </a:pPr>
            <a:r>
              <a:rPr lang="de-DE" sz="1200" dirty="0"/>
              <a:t>Prüfungsordnung</a:t>
            </a:r>
          </a:p>
          <a:p>
            <a:pPr indent="0">
              <a:spcAft>
                <a:spcPts val="600"/>
              </a:spcAft>
              <a:buClr>
                <a:schemeClr val="accent6"/>
              </a:buClr>
              <a:buNone/>
              <a:tabLst>
                <a:tab pos="661988" algn="l"/>
              </a:tabLst>
            </a:pPr>
            <a:r>
              <a:rPr lang="de-DE" sz="1200" dirty="0"/>
              <a:t>        (Liste aller Module)</a:t>
            </a:r>
          </a:p>
          <a:p>
            <a:pPr indent="355600">
              <a:spcAft>
                <a:spcPts val="600"/>
              </a:spcAft>
              <a:buClr>
                <a:schemeClr val="accent6"/>
              </a:buClr>
              <a:tabLst>
                <a:tab pos="661988" algn="l"/>
              </a:tabLst>
            </a:pPr>
            <a:r>
              <a:rPr lang="de-DE" sz="1200" dirty="0">
                <a:sym typeface="Wingdings" pitchFamily="2" charset="2"/>
              </a:rPr>
              <a:t>Modulhandbücher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603E665-9412-0107-EE5E-F08E3286E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022" y="1350789"/>
            <a:ext cx="3052383" cy="336991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3B60D30-CB6F-796B-55A0-0E33FDE50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274" y="1348307"/>
            <a:ext cx="2335797" cy="336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59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B87E1-76F5-1F49-9858-E1F0EBAC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de-DE" sz="2400" dirty="0"/>
              <a:t>Schwerpunktbildung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34D7A09-6F3A-2341-9C95-602D56B5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Stundenplan Masterstudiengang VWL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E157D0-F1A4-EA4F-B590-F767A90BC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C107158-7466-B449-A883-AF20E24718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594" y="1036684"/>
            <a:ext cx="7129703" cy="3782255"/>
          </a:xfrm>
        </p:spPr>
        <p:txBody>
          <a:bodyPr/>
          <a:lstStyle/>
          <a:p>
            <a:pPr marL="7938" indent="304800">
              <a:spcAft>
                <a:spcPts val="600"/>
              </a:spcAft>
              <a:tabLst>
                <a:tab pos="303213" algn="l"/>
                <a:tab pos="661988" algn="l"/>
              </a:tabLst>
            </a:pPr>
            <a:r>
              <a:rPr lang="de-DE" sz="1400" dirty="0">
                <a:solidFill>
                  <a:schemeClr val="tx2"/>
                </a:solidFill>
              </a:rPr>
              <a:t>Kriterien für Schwerpunktausweis: </a:t>
            </a:r>
            <a:endParaRPr lang="de-DE" sz="1400" dirty="0">
              <a:solidFill>
                <a:schemeClr val="tx2"/>
              </a:solidFill>
              <a:sym typeface="Wingdings" pitchFamily="2" charset="2"/>
            </a:endParaRPr>
          </a:p>
          <a:p>
            <a:pPr indent="355600">
              <a:spcAft>
                <a:spcPts val="600"/>
              </a:spcAft>
              <a:buClr>
                <a:schemeClr val="accent6"/>
              </a:buClr>
              <a:tabLst>
                <a:tab pos="661988" algn="l"/>
              </a:tabLst>
            </a:pPr>
            <a:r>
              <a:rPr lang="de-DE" sz="1400" dirty="0"/>
              <a:t>Auf schriftlichen Antrag können bis zu zwei Schwerpunkte ausgewiesen werden</a:t>
            </a:r>
            <a:endParaRPr lang="de-DE" sz="1400" dirty="0">
              <a:sym typeface="Wingdings" pitchFamily="2" charset="2"/>
            </a:endParaRPr>
          </a:p>
          <a:p>
            <a:pPr indent="358775">
              <a:spcBef>
                <a:spcPts val="0"/>
              </a:spcBef>
              <a:buClr>
                <a:schemeClr val="accent6"/>
              </a:buClr>
              <a:tabLst>
                <a:tab pos="661988" algn="l"/>
              </a:tabLst>
            </a:pPr>
            <a:r>
              <a:rPr lang="de-DE" sz="1400" dirty="0">
                <a:sym typeface="Wingdings" pitchFamily="2" charset="2"/>
              </a:rPr>
              <a:t>Wahlpflichtmodule (einschließlich freiwilliger Zusatzmodule) im Umfang von min. 	</a:t>
            </a:r>
            <a:r>
              <a:rPr lang="de-DE" sz="1400" i="1" u="sng" dirty="0">
                <a:sym typeface="Wingdings" pitchFamily="2" charset="2"/>
              </a:rPr>
              <a:t>32 ECTS pro Schwerpunkt </a:t>
            </a:r>
          </a:p>
          <a:p>
            <a:pPr indent="355600">
              <a:spcAft>
                <a:spcPts val="600"/>
              </a:spcAft>
              <a:buClr>
                <a:schemeClr val="accent6"/>
              </a:buClr>
              <a:tabLst>
                <a:tab pos="661988" algn="l"/>
              </a:tabLst>
            </a:pPr>
            <a:r>
              <a:rPr lang="de-DE" sz="1400" dirty="0">
                <a:sym typeface="Wingdings" pitchFamily="2" charset="2"/>
              </a:rPr>
              <a:t>Antrag ist spätestens vier Wochen nach Anmeldung der Abschlussarbeit zu stellen</a:t>
            </a:r>
          </a:p>
          <a:p>
            <a:pPr indent="355600">
              <a:spcAft>
                <a:spcPts val="600"/>
              </a:spcAft>
              <a:buClr>
                <a:schemeClr val="accent6"/>
              </a:buClr>
              <a:tabLst>
                <a:tab pos="661988" algn="l"/>
              </a:tabLst>
            </a:pPr>
            <a:r>
              <a:rPr lang="de-DE" sz="1400" dirty="0">
                <a:sym typeface="Wingdings" pitchFamily="2" charset="2"/>
              </a:rPr>
              <a:t>Ein Modul kann jeweils nur für einen Schwerpunkt verwendet werden</a:t>
            </a:r>
          </a:p>
          <a:p>
            <a:pPr indent="355600">
              <a:spcAft>
                <a:spcPts val="1200"/>
              </a:spcAft>
              <a:buClr>
                <a:schemeClr val="accent6"/>
              </a:buClr>
              <a:tabLst>
                <a:tab pos="661988" algn="l"/>
              </a:tabLst>
            </a:pPr>
            <a:r>
              <a:rPr lang="de-DE" sz="1400" dirty="0">
                <a:sym typeface="Wingdings" pitchFamily="2" charset="2"/>
              </a:rPr>
              <a:t>Masterarbeit soll bei Schwerpunktbildung in einem der Schwerpunkte erfolgen</a:t>
            </a:r>
          </a:p>
          <a:p>
            <a:pPr marL="44450" indent="268288">
              <a:spcAft>
                <a:spcPts val="600"/>
              </a:spcAft>
              <a:tabLst>
                <a:tab pos="661988" algn="l"/>
              </a:tabLst>
            </a:pPr>
            <a:r>
              <a:rPr lang="de-DE" sz="1400" dirty="0">
                <a:sym typeface="Wingdings" pitchFamily="2" charset="2"/>
              </a:rPr>
              <a:t> </a:t>
            </a:r>
            <a:r>
              <a:rPr lang="de-DE" sz="1400" dirty="0">
                <a:solidFill>
                  <a:schemeClr val="tx2"/>
                </a:solidFill>
                <a:sym typeface="Wingdings" pitchFamily="2" charset="2"/>
              </a:rPr>
              <a:t>Schwerpunkte:</a:t>
            </a:r>
          </a:p>
          <a:p>
            <a:pPr lvl="0" indent="355600">
              <a:buClr>
                <a:srgbClr val="B5CBD6"/>
              </a:buClr>
              <a:tabLst>
                <a:tab pos="661988" algn="l"/>
              </a:tabLst>
            </a:pPr>
            <a:r>
              <a:rPr lang="de-DE" sz="1400" dirty="0">
                <a:solidFill>
                  <a:prstClr val="black"/>
                </a:solidFill>
                <a:sym typeface="Wingdings" pitchFamily="2" charset="2"/>
              </a:rPr>
              <a:t>Volkswirtschaftliche Schwerpunkte</a:t>
            </a:r>
          </a:p>
          <a:p>
            <a:pPr lvl="0" indent="355600">
              <a:spcAft>
                <a:spcPts val="1200"/>
              </a:spcAft>
              <a:buClr>
                <a:srgbClr val="B5CBD6"/>
              </a:buClr>
              <a:tabLst>
                <a:tab pos="661988" algn="l"/>
              </a:tabLst>
            </a:pPr>
            <a:r>
              <a:rPr lang="de-DE" sz="1400" dirty="0">
                <a:solidFill>
                  <a:prstClr val="black"/>
                </a:solidFill>
                <a:sym typeface="Wingdings" pitchFamily="2" charset="2"/>
              </a:rPr>
              <a:t>Sonstige Schwerpunkte </a:t>
            </a:r>
          </a:p>
          <a:p>
            <a:pPr marL="44450" indent="0">
              <a:spcAft>
                <a:spcPts val="600"/>
              </a:spcAft>
              <a:buNone/>
              <a:tabLst>
                <a:tab pos="661988" algn="l"/>
              </a:tabLst>
            </a:pPr>
            <a:r>
              <a:rPr lang="de-DE" sz="1400" dirty="0">
                <a:solidFill>
                  <a:schemeClr val="tx2"/>
                </a:solidFill>
                <a:sym typeface="Wingdings" pitchFamily="2" charset="2"/>
              </a:rPr>
              <a:t>Mehr Informationen auf: </a:t>
            </a:r>
            <a:r>
              <a:rPr lang="de-DE" sz="1400" dirty="0">
                <a:solidFill>
                  <a:schemeClr val="tx2"/>
                </a:solidFill>
                <a:sym typeface="Wingdings" pitchFamily="2" charset="2"/>
                <a:hlinkClick r:id="rId2"/>
              </a:rPr>
              <a:t>https://www.wiwi.hhu.de/studiendekanat-pruefungsausschuss/antraege/bescheide/schwerpunktausweis-1</a:t>
            </a:r>
            <a:r>
              <a:rPr lang="de-DE" sz="1400" dirty="0">
                <a:solidFill>
                  <a:schemeClr val="tx2"/>
                </a:solidFill>
                <a:sym typeface="Wingdings" pitchFamily="2" charset="2"/>
              </a:rPr>
              <a:t> 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F23B562E-96DC-4D42-A38D-38ECBF8929BF}"/>
              </a:ext>
            </a:extLst>
          </p:cNvPr>
          <p:cNvGrpSpPr/>
          <p:nvPr/>
        </p:nvGrpSpPr>
        <p:grpSpPr>
          <a:xfrm>
            <a:off x="8028384" y="1854845"/>
            <a:ext cx="792088" cy="792088"/>
            <a:chOff x="8016337" y="2909755"/>
            <a:chExt cx="792088" cy="79208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1E676E8-D00C-F04A-9F5A-F23E972481C0}"/>
                </a:ext>
              </a:extLst>
            </p:cNvPr>
            <p:cNvSpPr/>
            <p:nvPr/>
          </p:nvSpPr>
          <p:spPr>
            <a:xfrm>
              <a:off x="8016337" y="2909755"/>
              <a:ext cx="792088" cy="792088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3" name="Grafik 12" descr="Gabelung in der Straße mit einfarbiger Füllung">
              <a:extLst>
                <a:ext uri="{FF2B5EF4-FFF2-40B4-BE49-F238E27FC236}">
                  <a16:creationId xmlns:a16="http://schemas.microsoft.com/office/drawing/2014/main" id="{1B39FADA-2024-AC4D-AC0F-535636D94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111076" y="3004494"/>
              <a:ext cx="602610" cy="6026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741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B87E1-76F5-1F49-9858-E1F0EBAC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Schwerpunktbildung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34D7A09-6F3A-2341-9C95-602D56B5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Stundenplan Masterstudiengang VWL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E157D0-F1A4-EA4F-B590-F767A90BC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C107158-7466-B449-A883-AF20E24718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594" y="1036686"/>
            <a:ext cx="8620125" cy="386112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b="1" dirty="0">
                <a:solidFill>
                  <a:schemeClr val="tx2"/>
                </a:solidFill>
              </a:rPr>
              <a:t>Schwerpunkte in VWL &amp; Sonstige  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sz="1400" dirty="0">
                <a:solidFill>
                  <a:schemeClr val="tx2"/>
                </a:solidFill>
              </a:rPr>
              <a:t> </a:t>
            </a:r>
          </a:p>
          <a:p>
            <a:pPr marL="0" indent="0">
              <a:spcAft>
                <a:spcPts val="600"/>
              </a:spcAft>
              <a:buNone/>
            </a:pPr>
            <a:endParaRPr lang="de-DE" sz="1400" dirty="0">
              <a:solidFill>
                <a:schemeClr val="tx2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de-DE" sz="1400" dirty="0">
              <a:solidFill>
                <a:schemeClr val="tx2"/>
              </a:solidFill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B0B382BF-7DD1-444F-9540-4B63E3BD962A}"/>
              </a:ext>
            </a:extLst>
          </p:cNvPr>
          <p:cNvGrpSpPr/>
          <p:nvPr/>
        </p:nvGrpSpPr>
        <p:grpSpPr>
          <a:xfrm>
            <a:off x="1403648" y="1566813"/>
            <a:ext cx="4929485" cy="1451267"/>
            <a:chOff x="526594" y="1483196"/>
            <a:chExt cx="4929485" cy="1451267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6A904C66-A399-F94C-BA83-C517FEA8389A}"/>
                </a:ext>
              </a:extLst>
            </p:cNvPr>
            <p:cNvSpPr txBox="1"/>
            <p:nvPr/>
          </p:nvSpPr>
          <p:spPr>
            <a:xfrm>
              <a:off x="531273" y="1917003"/>
              <a:ext cx="2396247" cy="101746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</a:rPr>
                <a:t>Finanzmärkte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5A273883-69A5-604E-8308-7BBED71DBA16}"/>
                </a:ext>
              </a:extLst>
            </p:cNvPr>
            <p:cNvSpPr txBox="1"/>
            <p:nvPr/>
          </p:nvSpPr>
          <p:spPr>
            <a:xfrm>
              <a:off x="3059832" y="1917003"/>
              <a:ext cx="2396247" cy="101746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</a:rPr>
                <a:t>Wettbewerb und Regulierung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CE1E62F4-C535-4C4D-9232-0FA8200E81DE}"/>
                </a:ext>
              </a:extLst>
            </p:cNvPr>
            <p:cNvSpPr txBox="1"/>
            <p:nvPr/>
          </p:nvSpPr>
          <p:spPr>
            <a:xfrm>
              <a:off x="526594" y="1483196"/>
              <a:ext cx="4929485" cy="386112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de-DE" sz="1200" b="1" dirty="0">
                  <a:solidFill>
                    <a:schemeClr val="accent1"/>
                  </a:solidFill>
                </a:rPr>
                <a:t>Volkswirtschaftliche Schwerpunkte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BE2D71E4-53A1-124B-8CFA-85C18C9E1845}"/>
              </a:ext>
            </a:extLst>
          </p:cNvPr>
          <p:cNvGrpSpPr/>
          <p:nvPr/>
        </p:nvGrpSpPr>
        <p:grpSpPr>
          <a:xfrm>
            <a:off x="1403647" y="3160917"/>
            <a:ext cx="4929485" cy="1451769"/>
            <a:chOff x="526594" y="1483196"/>
            <a:chExt cx="4929485" cy="1451769"/>
          </a:xfrm>
        </p:grpSpPr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F272CD6C-669B-5A42-9B5C-65DB6915F568}"/>
                </a:ext>
              </a:extLst>
            </p:cNvPr>
            <p:cNvSpPr txBox="1"/>
            <p:nvPr/>
          </p:nvSpPr>
          <p:spPr>
            <a:xfrm>
              <a:off x="526594" y="1917505"/>
              <a:ext cx="4929485" cy="101746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de-DE" sz="1200" dirty="0" err="1">
                  <a:solidFill>
                    <a:schemeClr val="bg1"/>
                  </a:solidFill>
                </a:rPr>
                <a:t>Econometrics</a:t>
              </a:r>
              <a:endParaRPr lang="de-DE" sz="1200" dirty="0">
                <a:solidFill>
                  <a:schemeClr val="bg1"/>
                </a:solidFill>
              </a:endParaRP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69C0D72B-E871-8840-98AE-069B465B3DF5}"/>
                </a:ext>
              </a:extLst>
            </p:cNvPr>
            <p:cNvSpPr txBox="1"/>
            <p:nvPr/>
          </p:nvSpPr>
          <p:spPr>
            <a:xfrm>
              <a:off x="526594" y="1483196"/>
              <a:ext cx="4929485" cy="386112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de-DE" sz="1200" b="1" dirty="0">
                  <a:solidFill>
                    <a:schemeClr val="accent1"/>
                  </a:solidFill>
                </a:rPr>
                <a:t>Sonstige Schwerpunkte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4826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B87E1-76F5-1F49-9858-E1F0EBAC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de-DE" sz="2400" dirty="0"/>
              <a:t>Studienverlaufsplan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34D7A09-6F3A-2341-9C95-602D56B5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Stundenplan Masterstudiengang VWL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E157D0-F1A4-EA4F-B590-F767A90BC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366D9E1-CFB5-B510-F801-2A3E704AF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247" y="1041893"/>
            <a:ext cx="5030042" cy="381850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93432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99FD0A-2EB7-D94A-B346-F4082071F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A07C417-983E-944D-94D7-06B147F18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5F0B12-4FBE-9C40-810E-FE99D9C8D8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4051" y="1084682"/>
            <a:ext cx="4214677" cy="324250"/>
          </a:xfrm>
        </p:spPr>
        <p:txBody>
          <a:bodyPr/>
          <a:lstStyle/>
          <a:p>
            <a:r>
              <a:rPr lang="de-DE" sz="1600" dirty="0">
                <a:solidFill>
                  <a:schemeClr val="tx2"/>
                </a:solidFill>
              </a:rPr>
              <a:t> Stundenplan für den Masterstudiengang VWL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703FA8E-7BDC-DD4F-B718-B0DFEA49C5E0}"/>
              </a:ext>
            </a:extLst>
          </p:cNvPr>
          <p:cNvSpPr txBox="1"/>
          <p:nvPr/>
        </p:nvSpPr>
        <p:spPr>
          <a:xfrm>
            <a:off x="4196720" y="1510498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1.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CE08B80-81B1-5A4D-91F0-26DB2C0219B6}"/>
              </a:ext>
            </a:extLst>
          </p:cNvPr>
          <p:cNvSpPr txBox="1"/>
          <p:nvPr/>
        </p:nvSpPr>
        <p:spPr>
          <a:xfrm>
            <a:off x="4601992" y="1510498"/>
            <a:ext cx="4290488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Allgemeine Informationen 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C580089A-C645-E245-981D-813445D64AD0}"/>
              </a:ext>
            </a:extLst>
          </p:cNvPr>
          <p:cNvSpPr txBox="1"/>
          <p:nvPr/>
        </p:nvSpPr>
        <p:spPr>
          <a:xfrm>
            <a:off x="4196720" y="1936064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2.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0AD33D0-2498-EF4B-ABF4-0E21DBD27FEC}"/>
              </a:ext>
            </a:extLst>
          </p:cNvPr>
          <p:cNvSpPr txBox="1"/>
          <p:nvPr/>
        </p:nvSpPr>
        <p:spPr>
          <a:xfrm>
            <a:off x="4601992" y="1936064"/>
            <a:ext cx="4290488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Eure Veranstaltungen 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AE0D133-5092-1542-862C-774FC847FA0A}"/>
              </a:ext>
            </a:extLst>
          </p:cNvPr>
          <p:cNvSpPr txBox="1"/>
          <p:nvPr/>
        </p:nvSpPr>
        <p:spPr>
          <a:xfrm>
            <a:off x="4601992" y="2322933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2.1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657A391C-76CA-DE45-99C4-C20BA6593644}"/>
              </a:ext>
            </a:extLst>
          </p:cNvPr>
          <p:cNvSpPr txBox="1"/>
          <p:nvPr/>
        </p:nvSpPr>
        <p:spPr>
          <a:xfrm>
            <a:off x="5001769" y="2322933"/>
            <a:ext cx="3895326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Pflichtmodule 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D3D37930-1DD3-8547-B933-C01575696BDD}"/>
              </a:ext>
            </a:extLst>
          </p:cNvPr>
          <p:cNvSpPr txBox="1"/>
          <p:nvPr/>
        </p:nvSpPr>
        <p:spPr>
          <a:xfrm>
            <a:off x="4601992" y="2706255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2.2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7E152396-05D5-6049-8201-43E16E0888BF}"/>
              </a:ext>
            </a:extLst>
          </p:cNvPr>
          <p:cNvSpPr txBox="1"/>
          <p:nvPr/>
        </p:nvSpPr>
        <p:spPr>
          <a:xfrm>
            <a:off x="5001769" y="2706255"/>
            <a:ext cx="3895326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Schlüsselqualifikationen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C2A20796-3897-9041-B7F4-9E1E8ADDDCE3}"/>
              </a:ext>
            </a:extLst>
          </p:cNvPr>
          <p:cNvSpPr txBox="1"/>
          <p:nvPr/>
        </p:nvSpPr>
        <p:spPr>
          <a:xfrm>
            <a:off x="4601992" y="3087805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2.3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0B0CBE7A-5231-804E-887C-7339A21062AC}"/>
              </a:ext>
            </a:extLst>
          </p:cNvPr>
          <p:cNvSpPr txBox="1"/>
          <p:nvPr/>
        </p:nvSpPr>
        <p:spPr>
          <a:xfrm>
            <a:off x="5001769" y="3087805"/>
            <a:ext cx="3895326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Wahlpflichtmodule 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5D43F50-FCF0-0C42-8964-2D53B896B352}"/>
              </a:ext>
            </a:extLst>
          </p:cNvPr>
          <p:cNvSpPr txBox="1"/>
          <p:nvPr/>
        </p:nvSpPr>
        <p:spPr>
          <a:xfrm>
            <a:off x="4196720" y="3513371"/>
            <a:ext cx="324000" cy="324000"/>
          </a:xfrm>
          <a:prstGeom prst="rect">
            <a:avLst/>
          </a:prstGeom>
          <a:solidFill>
            <a:schemeClr val="tx2"/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</a:rPr>
              <a:t>3.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7279CC0B-A231-A145-9489-084DF5ABE356}"/>
              </a:ext>
            </a:extLst>
          </p:cNvPr>
          <p:cNvSpPr txBox="1"/>
          <p:nvPr/>
        </p:nvSpPr>
        <p:spPr>
          <a:xfrm>
            <a:off x="4601992" y="3513371"/>
            <a:ext cx="4290488" cy="324000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Belegen von Veranstaltungen 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100BA277-A57C-0F45-8857-E8AA25D8071C}"/>
              </a:ext>
            </a:extLst>
          </p:cNvPr>
          <p:cNvSpPr txBox="1"/>
          <p:nvPr/>
        </p:nvSpPr>
        <p:spPr>
          <a:xfrm>
            <a:off x="4196720" y="3938937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4.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9E08AAE4-72B9-2242-85F9-FB870064BF63}"/>
              </a:ext>
            </a:extLst>
          </p:cNvPr>
          <p:cNvSpPr txBox="1"/>
          <p:nvPr/>
        </p:nvSpPr>
        <p:spPr>
          <a:xfrm>
            <a:off x="4601992" y="3938937"/>
            <a:ext cx="4290488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Zusatzleistungen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CB25770B-5DC0-7149-87FA-85B14AC595E1}"/>
              </a:ext>
            </a:extLst>
          </p:cNvPr>
          <p:cNvSpPr txBox="1"/>
          <p:nvPr/>
        </p:nvSpPr>
        <p:spPr>
          <a:xfrm>
            <a:off x="4196720" y="4364503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5.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887DF78C-35DB-8448-94BD-F1E0142519C5}"/>
              </a:ext>
            </a:extLst>
          </p:cNvPr>
          <p:cNvSpPr txBox="1"/>
          <p:nvPr/>
        </p:nvSpPr>
        <p:spPr>
          <a:xfrm>
            <a:off x="4601992" y="4364503"/>
            <a:ext cx="4290488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Prüfungen</a:t>
            </a:r>
          </a:p>
        </p:txBody>
      </p:sp>
      <p:sp>
        <p:nvSpPr>
          <p:cNvPr id="22" name="Fußzeilenplatzhalter 2">
            <a:extLst>
              <a:ext uri="{FF2B5EF4-FFF2-40B4-BE49-F238E27FC236}">
                <a16:creationId xmlns:a16="http://schemas.microsoft.com/office/drawing/2014/main" id="{A8AB00C6-9383-3B49-B4C4-5D28A7078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Stundenplan Masterstudiengang VWL </a:t>
            </a:r>
          </a:p>
        </p:txBody>
      </p:sp>
    </p:spTree>
    <p:extLst>
      <p:ext uri="{BB962C8B-B14F-4D97-AF65-F5344CB8AC3E}">
        <p14:creationId xmlns:p14="http://schemas.microsoft.com/office/powerpoint/2010/main" val="1620880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B87E1-76F5-1F49-9858-E1F0EBAC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de-DE" sz="2400"/>
              <a:t>3. Belegen von Veranstaltungen </a:t>
            </a:r>
            <a:endParaRPr lang="de-DE" sz="24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34D7A09-6F3A-2341-9C95-602D56B5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Stundenplan Masterstudiengang VWL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E157D0-F1A4-EA4F-B590-F767A90BC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18</a:t>
            </a:fld>
            <a:endParaRPr lang="de-DE" dirty="0"/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1742E226-5500-3448-9E6E-1A2884800D5C}"/>
              </a:ext>
            </a:extLst>
          </p:cNvPr>
          <p:cNvGrpSpPr/>
          <p:nvPr/>
        </p:nvGrpSpPr>
        <p:grpSpPr>
          <a:xfrm>
            <a:off x="2553905" y="1084547"/>
            <a:ext cx="3024336" cy="738207"/>
            <a:chOff x="2627784" y="1071582"/>
            <a:chExt cx="3024336" cy="738207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7E6EA143-16AF-1646-ACEA-4333A9809DFC}"/>
                </a:ext>
              </a:extLst>
            </p:cNvPr>
            <p:cNvSpPr/>
            <p:nvPr/>
          </p:nvSpPr>
          <p:spPr>
            <a:xfrm>
              <a:off x="2627784" y="1071582"/>
              <a:ext cx="3024336" cy="45232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b="1" dirty="0"/>
                <a:t>HIS-LSF</a:t>
              </a:r>
              <a:r>
                <a:rPr lang="de-DE" b="1" dirty="0"/>
                <a:t> </a:t>
              </a: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3CF86BC0-288E-A540-BEB2-051C08A33197}"/>
                </a:ext>
              </a:extLst>
            </p:cNvPr>
            <p:cNvSpPr/>
            <p:nvPr/>
          </p:nvSpPr>
          <p:spPr>
            <a:xfrm>
              <a:off x="2627784" y="1523904"/>
              <a:ext cx="3024336" cy="28588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dirty="0">
                  <a:solidFill>
                    <a:schemeClr val="tx2"/>
                  </a:solidFill>
                </a:rPr>
                <a:t>https://</a:t>
              </a:r>
              <a:r>
                <a:rPr lang="de-DE" sz="1000" dirty="0" err="1">
                  <a:solidFill>
                    <a:schemeClr val="tx2"/>
                  </a:solidFill>
                </a:rPr>
                <a:t>lsf.hhu.de</a:t>
              </a:r>
              <a:endParaRPr lang="de-DE" sz="1000" dirty="0">
                <a:solidFill>
                  <a:schemeClr val="tx2"/>
                </a:solidFill>
              </a:endParaRPr>
            </a:p>
          </p:txBody>
        </p:sp>
      </p:grpSp>
      <p:pic>
        <p:nvPicPr>
          <p:cNvPr id="16" name="Grafik 15">
            <a:extLst>
              <a:ext uri="{FF2B5EF4-FFF2-40B4-BE49-F238E27FC236}">
                <a16:creationId xmlns:a16="http://schemas.microsoft.com/office/drawing/2014/main" id="{58724095-F0FA-594F-AC05-0F81F17EE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902246"/>
            <a:ext cx="5612882" cy="2916694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3557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B87E1-76F5-1F49-9858-E1F0EBAC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de-DE" sz="2400" dirty="0"/>
              <a:t>3. Belegen von Veranstaltungen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34D7A09-6F3A-2341-9C95-602D56B5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Stundenplan Masterstudiengang VWL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E157D0-F1A4-EA4F-B590-F767A90BC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3D95D6CE-0AB2-1140-93CC-DF49F9CAD7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594" y="1036686"/>
            <a:ext cx="8620125" cy="386112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b="1" dirty="0">
                <a:solidFill>
                  <a:schemeClr val="tx2"/>
                </a:solidFill>
              </a:rPr>
              <a:t>Stundenplan erstellen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sz="1400" dirty="0">
                <a:solidFill>
                  <a:schemeClr val="tx2"/>
                </a:solidFill>
              </a:rPr>
              <a:t> </a:t>
            </a:r>
          </a:p>
          <a:p>
            <a:pPr marL="0" indent="0">
              <a:spcAft>
                <a:spcPts val="600"/>
              </a:spcAft>
              <a:buNone/>
            </a:pPr>
            <a:endParaRPr lang="de-DE" sz="1400" dirty="0">
              <a:solidFill>
                <a:schemeClr val="tx2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de-DE" sz="1400" dirty="0">
              <a:solidFill>
                <a:schemeClr val="tx2"/>
              </a:solidFill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777EB944-E8ED-3341-8E31-3B20FC32D463}"/>
              </a:ext>
            </a:extLst>
          </p:cNvPr>
          <p:cNvGrpSpPr/>
          <p:nvPr/>
        </p:nvGrpSpPr>
        <p:grpSpPr>
          <a:xfrm>
            <a:off x="899592" y="1676252"/>
            <a:ext cx="3924416" cy="360000"/>
            <a:chOff x="519778" y="1496251"/>
            <a:chExt cx="3924416" cy="360000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BC347827-D7DF-AA45-B08B-9112B227056D}"/>
                </a:ext>
              </a:extLst>
            </p:cNvPr>
            <p:cNvSpPr txBox="1"/>
            <p:nvPr/>
          </p:nvSpPr>
          <p:spPr>
            <a:xfrm>
              <a:off x="699778" y="1496251"/>
              <a:ext cx="3744416" cy="3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de-DE" sz="1100" dirty="0"/>
                <a:t>Veranstaltungsverzeichnis im HIS-LSF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5F84B24-4135-9547-9187-3D39BA3C35A9}"/>
                </a:ext>
              </a:extLst>
            </p:cNvPr>
            <p:cNvSpPr/>
            <p:nvPr/>
          </p:nvSpPr>
          <p:spPr>
            <a:xfrm>
              <a:off x="519778" y="1496251"/>
              <a:ext cx="360000" cy="360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1</a:t>
              </a: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DB7FB34-6217-674D-8F5A-000DD9A9A7C2}"/>
              </a:ext>
            </a:extLst>
          </p:cNvPr>
          <p:cNvGrpSpPr/>
          <p:nvPr/>
        </p:nvGrpSpPr>
        <p:grpSpPr>
          <a:xfrm>
            <a:off x="908781" y="2135818"/>
            <a:ext cx="3924416" cy="360000"/>
            <a:chOff x="528967" y="1955817"/>
            <a:chExt cx="3924416" cy="360000"/>
          </a:xfrm>
        </p:grpSpPr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688983D7-00E7-394D-8898-1009147E7290}"/>
                </a:ext>
              </a:extLst>
            </p:cNvPr>
            <p:cNvSpPr txBox="1"/>
            <p:nvPr/>
          </p:nvSpPr>
          <p:spPr>
            <a:xfrm>
              <a:off x="708967" y="1955817"/>
              <a:ext cx="3744416" cy="3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de-DE" sz="1100" dirty="0"/>
                <a:t>Fakultät und Studiengang auswählen 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66FE4F2-FC45-314A-8548-894A87B356C7}"/>
                </a:ext>
              </a:extLst>
            </p:cNvPr>
            <p:cNvSpPr/>
            <p:nvPr/>
          </p:nvSpPr>
          <p:spPr>
            <a:xfrm>
              <a:off x="528967" y="1955817"/>
              <a:ext cx="360000" cy="360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2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C08D630E-6945-B445-B376-3CC8065EAD9D}"/>
              </a:ext>
            </a:extLst>
          </p:cNvPr>
          <p:cNvGrpSpPr/>
          <p:nvPr/>
        </p:nvGrpSpPr>
        <p:grpSpPr>
          <a:xfrm>
            <a:off x="908781" y="2595384"/>
            <a:ext cx="3924416" cy="360000"/>
            <a:chOff x="528967" y="2415383"/>
            <a:chExt cx="3924416" cy="360000"/>
          </a:xfrm>
        </p:grpSpPr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ABF61492-0FD2-2D45-96B9-9B31FDC685D0}"/>
                </a:ext>
              </a:extLst>
            </p:cNvPr>
            <p:cNvSpPr txBox="1"/>
            <p:nvPr/>
          </p:nvSpPr>
          <p:spPr>
            <a:xfrm>
              <a:off x="708967" y="2415383"/>
              <a:ext cx="3744416" cy="3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de-DE" sz="1100" dirty="0"/>
                <a:t>Module wählen: Pflicht- oder Wahlpflichtmodule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929FC30-A265-124C-9255-05F00732BA90}"/>
                </a:ext>
              </a:extLst>
            </p:cNvPr>
            <p:cNvSpPr/>
            <p:nvPr/>
          </p:nvSpPr>
          <p:spPr>
            <a:xfrm>
              <a:off x="528967" y="2415383"/>
              <a:ext cx="360000" cy="360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3</a:t>
              </a: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57EA0CD3-E6A0-DE48-AA6C-B53C2E6243F4}"/>
              </a:ext>
            </a:extLst>
          </p:cNvPr>
          <p:cNvGrpSpPr/>
          <p:nvPr/>
        </p:nvGrpSpPr>
        <p:grpSpPr>
          <a:xfrm>
            <a:off x="923587" y="3055916"/>
            <a:ext cx="3924416" cy="360000"/>
            <a:chOff x="543773" y="2875915"/>
            <a:chExt cx="3924416" cy="360000"/>
          </a:xfrm>
        </p:grpSpPr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E21E4F87-211A-4F40-B4EC-4C4CB8796900}"/>
                </a:ext>
              </a:extLst>
            </p:cNvPr>
            <p:cNvSpPr txBox="1"/>
            <p:nvPr/>
          </p:nvSpPr>
          <p:spPr>
            <a:xfrm>
              <a:off x="723773" y="2875915"/>
              <a:ext cx="3744416" cy="3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de-DE" sz="1100" dirty="0"/>
                <a:t>Innerhalb der Module Fächer auswählen 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F507B95-F108-A74B-8B56-B46328E91086}"/>
                </a:ext>
              </a:extLst>
            </p:cNvPr>
            <p:cNvSpPr/>
            <p:nvPr/>
          </p:nvSpPr>
          <p:spPr>
            <a:xfrm>
              <a:off x="543773" y="2875915"/>
              <a:ext cx="360000" cy="360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4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0895B17A-356C-0549-9AAF-EFF55DBD77F5}"/>
              </a:ext>
            </a:extLst>
          </p:cNvPr>
          <p:cNvGrpSpPr/>
          <p:nvPr/>
        </p:nvGrpSpPr>
        <p:grpSpPr>
          <a:xfrm>
            <a:off x="917659" y="3515482"/>
            <a:ext cx="3924416" cy="360000"/>
            <a:chOff x="537845" y="3335481"/>
            <a:chExt cx="3924416" cy="360000"/>
          </a:xfrm>
        </p:grpSpPr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BF72ADE8-118C-8E43-A4FF-3FF2C78DA4A5}"/>
                </a:ext>
              </a:extLst>
            </p:cNvPr>
            <p:cNvSpPr txBox="1"/>
            <p:nvPr/>
          </p:nvSpPr>
          <p:spPr>
            <a:xfrm>
              <a:off x="717845" y="3335481"/>
              <a:ext cx="3744416" cy="3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de-DE" sz="1100" dirty="0"/>
                <a:t>Vorlesung und Übung belegen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95FB278-F268-F34A-B1DF-627E35AA0C8E}"/>
                </a:ext>
              </a:extLst>
            </p:cNvPr>
            <p:cNvSpPr/>
            <p:nvPr/>
          </p:nvSpPr>
          <p:spPr>
            <a:xfrm>
              <a:off x="537845" y="3335481"/>
              <a:ext cx="360000" cy="360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5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FE885359-6C7A-644C-AEAE-47D984B85C67}"/>
              </a:ext>
            </a:extLst>
          </p:cNvPr>
          <p:cNvGrpSpPr/>
          <p:nvPr/>
        </p:nvGrpSpPr>
        <p:grpSpPr>
          <a:xfrm>
            <a:off x="917659" y="3975048"/>
            <a:ext cx="3924416" cy="360000"/>
            <a:chOff x="537845" y="3795047"/>
            <a:chExt cx="3924416" cy="360000"/>
          </a:xfrm>
        </p:grpSpPr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10DC5FA8-D209-2240-84A9-6B6A4A7D6540}"/>
                </a:ext>
              </a:extLst>
            </p:cNvPr>
            <p:cNvSpPr txBox="1"/>
            <p:nvPr/>
          </p:nvSpPr>
          <p:spPr>
            <a:xfrm>
              <a:off x="717845" y="3795047"/>
              <a:ext cx="3744416" cy="3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de-DE" sz="1100" dirty="0"/>
                <a:t>Online-Stundenplan überprüfen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CD0BD1A-B86E-0C4B-BD80-2A39C8987235}"/>
                </a:ext>
              </a:extLst>
            </p:cNvPr>
            <p:cNvSpPr/>
            <p:nvPr/>
          </p:nvSpPr>
          <p:spPr>
            <a:xfrm>
              <a:off x="537845" y="3795047"/>
              <a:ext cx="360000" cy="360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6</a:t>
              </a:r>
            </a:p>
          </p:txBody>
        </p:sp>
      </p:grpSp>
      <p:sp>
        <p:nvSpPr>
          <p:cNvPr id="28" name="Rechteck 27">
            <a:extLst>
              <a:ext uri="{FF2B5EF4-FFF2-40B4-BE49-F238E27FC236}">
                <a16:creationId xmlns:a16="http://schemas.microsoft.com/office/drawing/2014/main" id="{498442F4-CC5F-614F-B32C-7634722B06BD}"/>
              </a:ext>
            </a:extLst>
          </p:cNvPr>
          <p:cNvSpPr/>
          <p:nvPr/>
        </p:nvSpPr>
        <p:spPr>
          <a:xfrm>
            <a:off x="7353366" y="1256258"/>
            <a:ext cx="1413214" cy="2932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/>
              <a:t>HIS-LSF </a:t>
            </a:r>
          </a:p>
        </p:txBody>
      </p:sp>
    </p:spTree>
    <p:extLst>
      <p:ext uri="{BB962C8B-B14F-4D97-AF65-F5344CB8AC3E}">
        <p14:creationId xmlns:p14="http://schemas.microsoft.com/office/powerpoint/2010/main" val="1158991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99FD0A-2EB7-D94A-B346-F4082071F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A07C417-983E-944D-94D7-06B147F18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5F0B12-4FBE-9C40-810E-FE99D9C8D8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4051" y="1084682"/>
            <a:ext cx="4214677" cy="324250"/>
          </a:xfrm>
        </p:spPr>
        <p:txBody>
          <a:bodyPr/>
          <a:lstStyle/>
          <a:p>
            <a:r>
              <a:rPr lang="de-DE" sz="1600" dirty="0">
                <a:solidFill>
                  <a:schemeClr val="tx2"/>
                </a:solidFill>
              </a:rPr>
              <a:t> Stundenplan für den Masterstudiengang VWL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703FA8E-7BDC-DD4F-B718-B0DFEA49C5E0}"/>
              </a:ext>
            </a:extLst>
          </p:cNvPr>
          <p:cNvSpPr txBox="1"/>
          <p:nvPr/>
        </p:nvSpPr>
        <p:spPr>
          <a:xfrm>
            <a:off x="4196720" y="1510498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1.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CE08B80-81B1-5A4D-91F0-26DB2C0219B6}"/>
              </a:ext>
            </a:extLst>
          </p:cNvPr>
          <p:cNvSpPr txBox="1"/>
          <p:nvPr/>
        </p:nvSpPr>
        <p:spPr>
          <a:xfrm>
            <a:off x="4601992" y="1510498"/>
            <a:ext cx="4290488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Allgemeine Informationen 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C580089A-C645-E245-981D-813445D64AD0}"/>
              </a:ext>
            </a:extLst>
          </p:cNvPr>
          <p:cNvSpPr txBox="1"/>
          <p:nvPr/>
        </p:nvSpPr>
        <p:spPr>
          <a:xfrm>
            <a:off x="4196720" y="1936064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2.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0AD33D0-2498-EF4B-ABF4-0E21DBD27FEC}"/>
              </a:ext>
            </a:extLst>
          </p:cNvPr>
          <p:cNvSpPr txBox="1"/>
          <p:nvPr/>
        </p:nvSpPr>
        <p:spPr>
          <a:xfrm>
            <a:off x="4601992" y="1936064"/>
            <a:ext cx="4290488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Eure Veranstaltungen 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AE0D133-5092-1542-862C-774FC847FA0A}"/>
              </a:ext>
            </a:extLst>
          </p:cNvPr>
          <p:cNvSpPr txBox="1"/>
          <p:nvPr/>
        </p:nvSpPr>
        <p:spPr>
          <a:xfrm>
            <a:off x="4601992" y="2322933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2.1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657A391C-76CA-DE45-99C4-C20BA6593644}"/>
              </a:ext>
            </a:extLst>
          </p:cNvPr>
          <p:cNvSpPr txBox="1"/>
          <p:nvPr/>
        </p:nvSpPr>
        <p:spPr>
          <a:xfrm>
            <a:off x="5001769" y="2322933"/>
            <a:ext cx="3895326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Pflichtmodule 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D3D37930-1DD3-8547-B933-C01575696BDD}"/>
              </a:ext>
            </a:extLst>
          </p:cNvPr>
          <p:cNvSpPr txBox="1"/>
          <p:nvPr/>
        </p:nvSpPr>
        <p:spPr>
          <a:xfrm>
            <a:off x="4601992" y="2706255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2.2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7E152396-05D5-6049-8201-43E16E0888BF}"/>
              </a:ext>
            </a:extLst>
          </p:cNvPr>
          <p:cNvSpPr txBox="1"/>
          <p:nvPr/>
        </p:nvSpPr>
        <p:spPr>
          <a:xfrm>
            <a:off x="5001769" y="2706255"/>
            <a:ext cx="3895326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Schlüsselqualifikationen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C2A20796-3897-9041-B7F4-9E1E8ADDDCE3}"/>
              </a:ext>
            </a:extLst>
          </p:cNvPr>
          <p:cNvSpPr txBox="1"/>
          <p:nvPr/>
        </p:nvSpPr>
        <p:spPr>
          <a:xfrm>
            <a:off x="4601992" y="3087805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2.3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0B0CBE7A-5231-804E-887C-7339A21062AC}"/>
              </a:ext>
            </a:extLst>
          </p:cNvPr>
          <p:cNvSpPr txBox="1"/>
          <p:nvPr/>
        </p:nvSpPr>
        <p:spPr>
          <a:xfrm>
            <a:off x="5001769" y="3087805"/>
            <a:ext cx="3895326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Wahlpflichtmodule 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5D43F50-FCF0-0C42-8964-2D53B896B352}"/>
              </a:ext>
            </a:extLst>
          </p:cNvPr>
          <p:cNvSpPr txBox="1"/>
          <p:nvPr/>
        </p:nvSpPr>
        <p:spPr>
          <a:xfrm>
            <a:off x="4196720" y="3513371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3.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7279CC0B-A231-A145-9489-084DF5ABE356}"/>
              </a:ext>
            </a:extLst>
          </p:cNvPr>
          <p:cNvSpPr txBox="1"/>
          <p:nvPr/>
        </p:nvSpPr>
        <p:spPr>
          <a:xfrm>
            <a:off x="4601992" y="3513371"/>
            <a:ext cx="4290488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Belegen von Veranstaltungen 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100BA277-A57C-0F45-8857-E8AA25D8071C}"/>
              </a:ext>
            </a:extLst>
          </p:cNvPr>
          <p:cNvSpPr txBox="1"/>
          <p:nvPr/>
        </p:nvSpPr>
        <p:spPr>
          <a:xfrm>
            <a:off x="4196720" y="3938937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4.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9E08AAE4-72B9-2242-85F9-FB870064BF63}"/>
              </a:ext>
            </a:extLst>
          </p:cNvPr>
          <p:cNvSpPr txBox="1"/>
          <p:nvPr/>
        </p:nvSpPr>
        <p:spPr>
          <a:xfrm>
            <a:off x="4601992" y="3938937"/>
            <a:ext cx="4290488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Zusatzleistungen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CB25770B-5DC0-7149-87FA-85B14AC595E1}"/>
              </a:ext>
            </a:extLst>
          </p:cNvPr>
          <p:cNvSpPr txBox="1"/>
          <p:nvPr/>
        </p:nvSpPr>
        <p:spPr>
          <a:xfrm>
            <a:off x="4196720" y="4364503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5.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887DF78C-35DB-8448-94BD-F1E0142519C5}"/>
              </a:ext>
            </a:extLst>
          </p:cNvPr>
          <p:cNvSpPr txBox="1"/>
          <p:nvPr/>
        </p:nvSpPr>
        <p:spPr>
          <a:xfrm>
            <a:off x="4601992" y="4364503"/>
            <a:ext cx="4290488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Prüfungen</a:t>
            </a:r>
          </a:p>
        </p:txBody>
      </p:sp>
      <p:sp>
        <p:nvSpPr>
          <p:cNvPr id="40" name="Fußzeilenplatzhalter 2">
            <a:extLst>
              <a:ext uri="{FF2B5EF4-FFF2-40B4-BE49-F238E27FC236}">
                <a16:creationId xmlns:a16="http://schemas.microsoft.com/office/drawing/2014/main" id="{21C9FF6E-FD99-E34C-AC28-25C43F452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Stundenplan Masterstudiengang VWL </a:t>
            </a:r>
          </a:p>
        </p:txBody>
      </p:sp>
    </p:spTree>
    <p:extLst>
      <p:ext uri="{BB962C8B-B14F-4D97-AF65-F5344CB8AC3E}">
        <p14:creationId xmlns:p14="http://schemas.microsoft.com/office/powerpoint/2010/main" val="3632025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B87E1-76F5-1F49-9858-E1F0EBAC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de-DE" sz="2400"/>
              <a:t>3. Belegen von Veranstaltungen </a:t>
            </a:r>
            <a:endParaRPr lang="de-DE" sz="24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34D7A09-6F3A-2341-9C95-602D56B5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Stundenplan Masterstudiengang VWL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E157D0-F1A4-EA4F-B590-F767A90BC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E6EA143-16AF-1646-ACEA-4333A9809DFC}"/>
              </a:ext>
            </a:extLst>
          </p:cNvPr>
          <p:cNvSpPr/>
          <p:nvPr/>
        </p:nvSpPr>
        <p:spPr>
          <a:xfrm>
            <a:off x="526594" y="1128881"/>
            <a:ext cx="1413214" cy="4523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/>
              <a:t>HIS-LSF </a:t>
            </a:r>
            <a:endParaRPr lang="de-DE" sz="1200" b="1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D7212E4-8ECD-6C4D-BE89-E7542CA96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94" y="1926852"/>
            <a:ext cx="7634028" cy="2664297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8E9F58F4-E54B-ED45-8C1F-E57D69B5CC1C}"/>
              </a:ext>
            </a:extLst>
          </p:cNvPr>
          <p:cNvSpPr/>
          <p:nvPr/>
        </p:nvSpPr>
        <p:spPr>
          <a:xfrm>
            <a:off x="600433" y="2214885"/>
            <a:ext cx="1063030" cy="144016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DD384751-1024-384A-9765-2CCC8B8C60E1}"/>
              </a:ext>
            </a:extLst>
          </p:cNvPr>
          <p:cNvGrpSpPr/>
          <p:nvPr/>
        </p:nvGrpSpPr>
        <p:grpSpPr>
          <a:xfrm>
            <a:off x="2483768" y="1175042"/>
            <a:ext cx="3924416" cy="360000"/>
            <a:chOff x="519778" y="1496251"/>
            <a:chExt cx="3924416" cy="360000"/>
          </a:xfrm>
        </p:grpSpPr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3D269A84-F51B-E943-A081-23184F4EECBA}"/>
                </a:ext>
              </a:extLst>
            </p:cNvPr>
            <p:cNvSpPr txBox="1"/>
            <p:nvPr/>
          </p:nvSpPr>
          <p:spPr>
            <a:xfrm>
              <a:off x="699778" y="1496251"/>
              <a:ext cx="3744416" cy="3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de-DE" sz="1100" dirty="0"/>
                <a:t>Veranstaltungsverzeichnis im HIS-LSF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2B366F4-30A1-3B40-9D69-CD71D8F2A439}"/>
                </a:ext>
              </a:extLst>
            </p:cNvPr>
            <p:cNvSpPr/>
            <p:nvPr/>
          </p:nvSpPr>
          <p:spPr>
            <a:xfrm>
              <a:off x="519778" y="1496251"/>
              <a:ext cx="360000" cy="360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1</a:t>
              </a:r>
            </a:p>
          </p:txBody>
        </p:sp>
      </p:grpSp>
      <p:sp>
        <p:nvSpPr>
          <p:cNvPr id="5" name="Rechteck 4">
            <a:extLst>
              <a:ext uri="{FF2B5EF4-FFF2-40B4-BE49-F238E27FC236}">
                <a16:creationId xmlns:a16="http://schemas.microsoft.com/office/drawing/2014/main" id="{2F383894-C2E2-30F7-0882-435673DED66A}"/>
              </a:ext>
            </a:extLst>
          </p:cNvPr>
          <p:cNvSpPr/>
          <p:nvPr/>
        </p:nvSpPr>
        <p:spPr>
          <a:xfrm>
            <a:off x="3972392" y="1942189"/>
            <a:ext cx="1247680" cy="1286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890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6F02CD6-D0FE-65CC-2147-13AFA789D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94" y="1699736"/>
            <a:ext cx="7772400" cy="290250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39B87E1-76F5-1F49-9858-E1F0EBAC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de-DE" sz="2400"/>
              <a:t>3. Belegen von Veranstaltungen </a:t>
            </a:r>
            <a:endParaRPr lang="de-DE" sz="24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34D7A09-6F3A-2341-9C95-602D56B5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Stundenplan Masterstudiengang VWL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E157D0-F1A4-EA4F-B590-F767A90BC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E6EA143-16AF-1646-ACEA-4333A9809DFC}"/>
              </a:ext>
            </a:extLst>
          </p:cNvPr>
          <p:cNvSpPr/>
          <p:nvPr/>
        </p:nvSpPr>
        <p:spPr>
          <a:xfrm>
            <a:off x="526594" y="1128881"/>
            <a:ext cx="1413214" cy="4523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/>
              <a:t>HIS-LSF </a:t>
            </a:r>
            <a:endParaRPr lang="de-DE" sz="1200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E9F58F4-E54B-ED45-8C1F-E57D69B5CC1C}"/>
              </a:ext>
            </a:extLst>
          </p:cNvPr>
          <p:cNvSpPr/>
          <p:nvPr/>
        </p:nvSpPr>
        <p:spPr>
          <a:xfrm>
            <a:off x="2516910" y="3295005"/>
            <a:ext cx="2055090" cy="1440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C67F1689-BB97-A809-EEF8-53B96FFA1952}"/>
              </a:ext>
            </a:extLst>
          </p:cNvPr>
          <p:cNvGrpSpPr/>
          <p:nvPr/>
        </p:nvGrpSpPr>
        <p:grpSpPr>
          <a:xfrm>
            <a:off x="2231294" y="1171708"/>
            <a:ext cx="3924416" cy="366668"/>
            <a:chOff x="528967" y="1955817"/>
            <a:chExt cx="3924416" cy="366668"/>
          </a:xfrm>
        </p:grpSpPr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4260AFF4-B40A-75F4-E753-666937AF9419}"/>
                </a:ext>
              </a:extLst>
            </p:cNvPr>
            <p:cNvSpPr txBox="1"/>
            <p:nvPr/>
          </p:nvSpPr>
          <p:spPr>
            <a:xfrm>
              <a:off x="708967" y="1962485"/>
              <a:ext cx="3744416" cy="3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de-DE" sz="1100" dirty="0"/>
                <a:t>Fakultät und Studiengang auswählen 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04C4CD2-9787-1066-EF16-99F7AD8DA4DD}"/>
                </a:ext>
              </a:extLst>
            </p:cNvPr>
            <p:cNvSpPr/>
            <p:nvPr/>
          </p:nvSpPr>
          <p:spPr>
            <a:xfrm>
              <a:off x="528967" y="1955817"/>
              <a:ext cx="360000" cy="360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6136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007378E4-F7B6-F5C1-6716-5CC35BD1E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94" y="1647644"/>
            <a:ext cx="7772400" cy="310403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39B87E1-76F5-1F49-9858-E1F0EBAC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de-DE" sz="2400"/>
              <a:t>3. Belegen von Veranstaltungen </a:t>
            </a:r>
            <a:endParaRPr lang="de-DE" sz="24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34D7A09-6F3A-2341-9C95-602D56B5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Stundenplan Masterstudiengang VWL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E157D0-F1A4-EA4F-B590-F767A90BC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E6EA143-16AF-1646-ACEA-4333A9809DFC}"/>
              </a:ext>
            </a:extLst>
          </p:cNvPr>
          <p:cNvSpPr/>
          <p:nvPr/>
        </p:nvSpPr>
        <p:spPr>
          <a:xfrm>
            <a:off x="526594" y="1128881"/>
            <a:ext cx="1413214" cy="4523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/>
              <a:t>HIS-LSF </a:t>
            </a:r>
            <a:endParaRPr lang="de-DE" sz="1200" b="1" dirty="0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5EB01CCE-2C98-D84E-9EAB-12235F16AF9B}"/>
              </a:ext>
            </a:extLst>
          </p:cNvPr>
          <p:cNvGrpSpPr/>
          <p:nvPr/>
        </p:nvGrpSpPr>
        <p:grpSpPr>
          <a:xfrm>
            <a:off x="2231294" y="1175042"/>
            <a:ext cx="3924416" cy="360000"/>
            <a:chOff x="528967" y="1955817"/>
            <a:chExt cx="3924416" cy="360000"/>
          </a:xfrm>
        </p:grpSpPr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3440B771-C54F-E54D-9FD5-E47C4CDA3BC2}"/>
                </a:ext>
              </a:extLst>
            </p:cNvPr>
            <p:cNvSpPr txBox="1"/>
            <p:nvPr/>
          </p:nvSpPr>
          <p:spPr>
            <a:xfrm>
              <a:off x="708967" y="1955817"/>
              <a:ext cx="3744416" cy="3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de-DE" sz="1100" dirty="0"/>
                <a:t>Fakultät und Studiengang auswählen 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1F49A9D-BC21-5248-BE8F-98E8CABD8320}"/>
                </a:ext>
              </a:extLst>
            </p:cNvPr>
            <p:cNvSpPr/>
            <p:nvPr/>
          </p:nvSpPr>
          <p:spPr>
            <a:xfrm>
              <a:off x="528967" y="1955817"/>
              <a:ext cx="360000" cy="360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2</a:t>
              </a:r>
            </a:p>
          </p:txBody>
        </p:sp>
      </p:grpSp>
      <p:sp>
        <p:nvSpPr>
          <p:cNvPr id="10" name="Rahmen 9">
            <a:extLst>
              <a:ext uri="{FF2B5EF4-FFF2-40B4-BE49-F238E27FC236}">
                <a16:creationId xmlns:a16="http://schemas.microsoft.com/office/drawing/2014/main" id="{B9CC5BB7-DD53-5C01-E19D-7ED12A5668CD}"/>
              </a:ext>
            </a:extLst>
          </p:cNvPr>
          <p:cNvSpPr/>
          <p:nvPr/>
        </p:nvSpPr>
        <p:spPr>
          <a:xfrm>
            <a:off x="2606174" y="3583037"/>
            <a:ext cx="864136" cy="183200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643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C90CF9D3-A80C-0020-863F-F0F5F06D8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94" y="1782837"/>
            <a:ext cx="7772400" cy="208883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39B87E1-76F5-1F49-9858-E1F0EBAC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de-DE" sz="2400"/>
              <a:t>3. Belegen von Veranstaltungen </a:t>
            </a:r>
            <a:endParaRPr lang="de-DE" sz="24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34D7A09-6F3A-2341-9C95-602D56B5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Stundenplan Masterstudiengang VWL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E157D0-F1A4-EA4F-B590-F767A90BC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E6EA143-16AF-1646-ACEA-4333A9809DFC}"/>
              </a:ext>
            </a:extLst>
          </p:cNvPr>
          <p:cNvSpPr/>
          <p:nvPr/>
        </p:nvSpPr>
        <p:spPr>
          <a:xfrm>
            <a:off x="526594" y="1128881"/>
            <a:ext cx="1413214" cy="4523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/>
              <a:t>HIS-LSF </a:t>
            </a:r>
            <a:endParaRPr lang="de-DE" sz="1200" b="1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BE6DD638-DA07-FA4C-8AF8-9A4D19E60644}"/>
              </a:ext>
            </a:extLst>
          </p:cNvPr>
          <p:cNvGrpSpPr/>
          <p:nvPr/>
        </p:nvGrpSpPr>
        <p:grpSpPr>
          <a:xfrm>
            <a:off x="2231294" y="1175042"/>
            <a:ext cx="3924416" cy="360000"/>
            <a:chOff x="528967" y="2415383"/>
            <a:chExt cx="3924416" cy="360000"/>
          </a:xfrm>
        </p:grpSpPr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8B33090F-C7CB-BE49-9588-2372F9C0540F}"/>
                </a:ext>
              </a:extLst>
            </p:cNvPr>
            <p:cNvSpPr txBox="1"/>
            <p:nvPr/>
          </p:nvSpPr>
          <p:spPr>
            <a:xfrm>
              <a:off x="708967" y="2415383"/>
              <a:ext cx="3744416" cy="3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de-DE" sz="1100" dirty="0"/>
                <a:t>Module wählen: Pflicht- oder Wahlpflichtmodule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6FD2004-67BD-324E-9562-ED586EB2F95D}"/>
                </a:ext>
              </a:extLst>
            </p:cNvPr>
            <p:cNvSpPr/>
            <p:nvPr/>
          </p:nvSpPr>
          <p:spPr>
            <a:xfrm>
              <a:off x="528967" y="2415383"/>
              <a:ext cx="360000" cy="360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3</a:t>
              </a:r>
            </a:p>
          </p:txBody>
        </p:sp>
      </p:grpSp>
      <p:sp>
        <p:nvSpPr>
          <p:cNvPr id="10" name="Rahmen 9">
            <a:extLst>
              <a:ext uri="{FF2B5EF4-FFF2-40B4-BE49-F238E27FC236}">
                <a16:creationId xmlns:a16="http://schemas.microsoft.com/office/drawing/2014/main" id="{B9CC5BB7-DD53-5C01-E19D-7ED12A5668CD}"/>
              </a:ext>
            </a:extLst>
          </p:cNvPr>
          <p:cNvSpPr/>
          <p:nvPr/>
        </p:nvSpPr>
        <p:spPr>
          <a:xfrm>
            <a:off x="2843808" y="2862957"/>
            <a:ext cx="1008112" cy="216024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7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2A68649E-36A5-8862-9F2C-FA2EDCC16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93" y="1717899"/>
            <a:ext cx="7772400" cy="213133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39B87E1-76F5-1F49-9858-E1F0EBAC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de-DE" sz="2400"/>
              <a:t>3. Belegen von Veranstaltungen </a:t>
            </a:r>
            <a:endParaRPr lang="de-DE" sz="24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34D7A09-6F3A-2341-9C95-602D56B5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Stundenplan Masterstudiengang VWL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E157D0-F1A4-EA4F-B590-F767A90BC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E6EA143-16AF-1646-ACEA-4333A9809DFC}"/>
              </a:ext>
            </a:extLst>
          </p:cNvPr>
          <p:cNvSpPr/>
          <p:nvPr/>
        </p:nvSpPr>
        <p:spPr>
          <a:xfrm>
            <a:off x="526594" y="1128881"/>
            <a:ext cx="1413214" cy="4523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/>
              <a:t>HIS-LSF </a:t>
            </a:r>
            <a:endParaRPr lang="de-DE" sz="1200" b="1" dirty="0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4A231548-A873-6341-9A41-406C5CF92BD6}"/>
              </a:ext>
            </a:extLst>
          </p:cNvPr>
          <p:cNvGrpSpPr/>
          <p:nvPr/>
        </p:nvGrpSpPr>
        <p:grpSpPr>
          <a:xfrm>
            <a:off x="2231294" y="1175042"/>
            <a:ext cx="3924416" cy="360000"/>
            <a:chOff x="543773" y="2875915"/>
            <a:chExt cx="3924416" cy="360000"/>
          </a:xfrm>
        </p:grpSpPr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0EC2AE1A-8A2D-4843-8819-81B255E30B0A}"/>
                </a:ext>
              </a:extLst>
            </p:cNvPr>
            <p:cNvSpPr txBox="1"/>
            <p:nvPr/>
          </p:nvSpPr>
          <p:spPr>
            <a:xfrm>
              <a:off x="723773" y="2875915"/>
              <a:ext cx="3744416" cy="3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de-DE" sz="1100" dirty="0"/>
                <a:t>Innerhalb der Module Fächer auswählen 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7121D31-35CA-2446-BC44-C25055225862}"/>
                </a:ext>
              </a:extLst>
            </p:cNvPr>
            <p:cNvSpPr/>
            <p:nvPr/>
          </p:nvSpPr>
          <p:spPr>
            <a:xfrm>
              <a:off x="543773" y="2875915"/>
              <a:ext cx="360000" cy="360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4</a:t>
              </a:r>
            </a:p>
          </p:txBody>
        </p: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4CB2DF89-B2A1-5D83-42DC-9217A16D48F2}"/>
              </a:ext>
            </a:extLst>
          </p:cNvPr>
          <p:cNvSpPr txBox="1"/>
          <p:nvPr/>
        </p:nvSpPr>
        <p:spPr>
          <a:xfrm>
            <a:off x="7373582" y="2824048"/>
            <a:ext cx="1633027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MV07 &amp; MB03 sind </a:t>
            </a:r>
            <a:r>
              <a:rPr lang="de-DE" sz="1600" b="1" u="sng" dirty="0"/>
              <a:t>keine</a:t>
            </a:r>
            <a:r>
              <a:rPr lang="de-DE" sz="1600" dirty="0"/>
              <a:t> Pflichtmodule!! </a:t>
            </a:r>
          </a:p>
        </p:txBody>
      </p:sp>
      <p:sp>
        <p:nvSpPr>
          <p:cNvPr id="11" name="Rahmen 10">
            <a:extLst>
              <a:ext uri="{FF2B5EF4-FFF2-40B4-BE49-F238E27FC236}">
                <a16:creationId xmlns:a16="http://schemas.microsoft.com/office/drawing/2014/main" id="{96501E21-F480-8CE0-2135-B9E7A10A43F5}"/>
              </a:ext>
            </a:extLst>
          </p:cNvPr>
          <p:cNvSpPr/>
          <p:nvPr/>
        </p:nvSpPr>
        <p:spPr>
          <a:xfrm>
            <a:off x="7353366" y="2718941"/>
            <a:ext cx="1736854" cy="1008112"/>
          </a:xfrm>
          <a:prstGeom prst="fram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ahmen 11">
            <a:extLst>
              <a:ext uri="{FF2B5EF4-FFF2-40B4-BE49-F238E27FC236}">
                <a16:creationId xmlns:a16="http://schemas.microsoft.com/office/drawing/2014/main" id="{975317B0-F4C1-8BA6-DC25-B030F5449A40}"/>
              </a:ext>
            </a:extLst>
          </p:cNvPr>
          <p:cNvSpPr/>
          <p:nvPr/>
        </p:nvSpPr>
        <p:spPr>
          <a:xfrm>
            <a:off x="2987824" y="3078981"/>
            <a:ext cx="1208359" cy="288032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792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9D49771E-1F27-D67E-F086-6D2B3385FD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43"/>
          <a:stretch/>
        </p:blipFill>
        <p:spPr>
          <a:xfrm>
            <a:off x="526594" y="1575970"/>
            <a:ext cx="7501790" cy="327715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39B87E1-76F5-1F49-9858-E1F0EBAC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de-DE" sz="2400"/>
              <a:t>3. Belegen von Veranstaltungen </a:t>
            </a:r>
            <a:endParaRPr lang="de-DE" sz="24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34D7A09-6F3A-2341-9C95-602D56B5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Stundenplan Masterstudiengang VWL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E157D0-F1A4-EA4F-B590-F767A90BC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E6EA143-16AF-1646-ACEA-4333A9809DFC}"/>
              </a:ext>
            </a:extLst>
          </p:cNvPr>
          <p:cNvSpPr/>
          <p:nvPr/>
        </p:nvSpPr>
        <p:spPr>
          <a:xfrm>
            <a:off x="526594" y="1128881"/>
            <a:ext cx="1413214" cy="4523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/>
              <a:t>HIS-LSF </a:t>
            </a:r>
            <a:endParaRPr lang="de-DE" sz="1200" b="1" dirty="0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4A231548-A873-6341-9A41-406C5CF92BD6}"/>
              </a:ext>
            </a:extLst>
          </p:cNvPr>
          <p:cNvGrpSpPr/>
          <p:nvPr/>
        </p:nvGrpSpPr>
        <p:grpSpPr>
          <a:xfrm>
            <a:off x="2231294" y="1168466"/>
            <a:ext cx="3924416" cy="360000"/>
            <a:chOff x="543773" y="2875915"/>
            <a:chExt cx="3924416" cy="360000"/>
          </a:xfrm>
        </p:grpSpPr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0EC2AE1A-8A2D-4843-8819-81B255E30B0A}"/>
                </a:ext>
              </a:extLst>
            </p:cNvPr>
            <p:cNvSpPr txBox="1"/>
            <p:nvPr/>
          </p:nvSpPr>
          <p:spPr>
            <a:xfrm>
              <a:off x="723773" y="2875915"/>
              <a:ext cx="3744416" cy="3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de-DE" sz="1100" dirty="0"/>
                <a:t>Innerhalb der Module Fächer auswählen 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7121D31-35CA-2446-BC44-C25055225862}"/>
                </a:ext>
              </a:extLst>
            </p:cNvPr>
            <p:cNvSpPr/>
            <p:nvPr/>
          </p:nvSpPr>
          <p:spPr>
            <a:xfrm>
              <a:off x="543773" y="2875915"/>
              <a:ext cx="360000" cy="360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4</a:t>
              </a:r>
            </a:p>
          </p:txBody>
        </p:sp>
      </p:grpSp>
      <p:sp>
        <p:nvSpPr>
          <p:cNvPr id="6" name="Rahmen 5">
            <a:extLst>
              <a:ext uri="{FF2B5EF4-FFF2-40B4-BE49-F238E27FC236}">
                <a16:creationId xmlns:a16="http://schemas.microsoft.com/office/drawing/2014/main" id="{13C06C76-4804-AFF3-ED0F-314EA4DF3056}"/>
              </a:ext>
            </a:extLst>
          </p:cNvPr>
          <p:cNvSpPr/>
          <p:nvPr/>
        </p:nvSpPr>
        <p:spPr>
          <a:xfrm>
            <a:off x="2987824" y="3233037"/>
            <a:ext cx="1728192" cy="277992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273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B87E1-76F5-1F49-9858-E1F0EBAC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de-DE" sz="2400"/>
              <a:t>3. Belegen von Veranstaltungen </a:t>
            </a:r>
            <a:endParaRPr lang="de-DE" sz="24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34D7A09-6F3A-2341-9C95-602D56B5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Stundenplan Masterstudiengang VWL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E157D0-F1A4-EA4F-B590-F767A90BC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E6EA143-16AF-1646-ACEA-4333A9809DFC}"/>
              </a:ext>
            </a:extLst>
          </p:cNvPr>
          <p:cNvSpPr/>
          <p:nvPr/>
        </p:nvSpPr>
        <p:spPr>
          <a:xfrm>
            <a:off x="526594" y="1128881"/>
            <a:ext cx="1413214" cy="4523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/>
              <a:t>HIS-LSF </a:t>
            </a:r>
            <a:endParaRPr lang="de-DE" sz="1200" b="1" dirty="0"/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03646F24-4F99-C64F-8D69-88EB5F57EF58}"/>
              </a:ext>
            </a:extLst>
          </p:cNvPr>
          <p:cNvGrpSpPr/>
          <p:nvPr/>
        </p:nvGrpSpPr>
        <p:grpSpPr>
          <a:xfrm>
            <a:off x="2231294" y="1175042"/>
            <a:ext cx="3924416" cy="360000"/>
            <a:chOff x="537845" y="3335481"/>
            <a:chExt cx="3924416" cy="360000"/>
          </a:xfrm>
        </p:grpSpPr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F322D5A8-9AF3-EA43-A041-B08E48E87528}"/>
                </a:ext>
              </a:extLst>
            </p:cNvPr>
            <p:cNvSpPr txBox="1"/>
            <p:nvPr/>
          </p:nvSpPr>
          <p:spPr>
            <a:xfrm>
              <a:off x="717845" y="3335481"/>
              <a:ext cx="3744416" cy="3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de-DE" sz="1100" dirty="0"/>
                <a:t>Vorlesung und Übung belegen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8E2718C-7FA3-C04A-8953-E69E46D5791E}"/>
                </a:ext>
              </a:extLst>
            </p:cNvPr>
            <p:cNvSpPr/>
            <p:nvPr/>
          </p:nvSpPr>
          <p:spPr>
            <a:xfrm>
              <a:off x="537845" y="3335481"/>
              <a:ext cx="360000" cy="360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5</a:t>
              </a:r>
            </a:p>
          </p:txBody>
        </p:sp>
      </p:grpSp>
      <p:pic>
        <p:nvPicPr>
          <p:cNvPr id="6" name="Grafik 5">
            <a:extLst>
              <a:ext uri="{FF2B5EF4-FFF2-40B4-BE49-F238E27FC236}">
                <a16:creationId xmlns:a16="http://schemas.microsoft.com/office/drawing/2014/main" id="{7BE665C7-365A-D48F-B855-102C6185B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94" y="1663722"/>
            <a:ext cx="7772400" cy="2513886"/>
          </a:xfrm>
          <a:prstGeom prst="rect">
            <a:avLst/>
          </a:prstGeom>
        </p:spPr>
      </p:pic>
      <p:sp>
        <p:nvSpPr>
          <p:cNvPr id="7" name="Pfeil nach links 6">
            <a:extLst>
              <a:ext uri="{FF2B5EF4-FFF2-40B4-BE49-F238E27FC236}">
                <a16:creationId xmlns:a16="http://schemas.microsoft.com/office/drawing/2014/main" id="{F8C3FA3A-7C57-F3F9-0941-C4E447EC463C}"/>
              </a:ext>
            </a:extLst>
          </p:cNvPr>
          <p:cNvSpPr/>
          <p:nvPr/>
        </p:nvSpPr>
        <p:spPr>
          <a:xfrm>
            <a:off x="8298994" y="3511029"/>
            <a:ext cx="383828" cy="268608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3413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BDD7D3A-F522-AEF4-7DDC-3FEAA7E5D4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526"/>
          <a:stretch/>
        </p:blipFill>
        <p:spPr>
          <a:xfrm>
            <a:off x="526594" y="1612910"/>
            <a:ext cx="6565686" cy="335920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39B87E1-76F5-1F49-9858-E1F0EBAC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de-DE" sz="2400"/>
              <a:t>3. Belegen von Veranstaltungen </a:t>
            </a:r>
            <a:endParaRPr lang="de-DE" sz="24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34D7A09-6F3A-2341-9C95-602D56B5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Stundenplan Masterstudiengang VWL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E157D0-F1A4-EA4F-B590-F767A90BC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E6EA143-16AF-1646-ACEA-4333A9809DFC}"/>
              </a:ext>
            </a:extLst>
          </p:cNvPr>
          <p:cNvSpPr/>
          <p:nvPr/>
        </p:nvSpPr>
        <p:spPr>
          <a:xfrm>
            <a:off x="526594" y="1128881"/>
            <a:ext cx="1413214" cy="4523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/>
              <a:t>HIS-LSF </a:t>
            </a:r>
            <a:endParaRPr lang="de-DE" sz="1200" b="1" dirty="0"/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03646F24-4F99-C64F-8D69-88EB5F57EF58}"/>
              </a:ext>
            </a:extLst>
          </p:cNvPr>
          <p:cNvGrpSpPr/>
          <p:nvPr/>
        </p:nvGrpSpPr>
        <p:grpSpPr>
          <a:xfrm>
            <a:off x="2231294" y="1175042"/>
            <a:ext cx="3924416" cy="360000"/>
            <a:chOff x="537845" y="3335481"/>
            <a:chExt cx="3924416" cy="360000"/>
          </a:xfrm>
        </p:grpSpPr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F322D5A8-9AF3-EA43-A041-B08E48E87528}"/>
                </a:ext>
              </a:extLst>
            </p:cNvPr>
            <p:cNvSpPr txBox="1"/>
            <p:nvPr/>
          </p:nvSpPr>
          <p:spPr>
            <a:xfrm>
              <a:off x="717845" y="3335481"/>
              <a:ext cx="3744416" cy="3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de-DE" sz="1100" dirty="0"/>
                <a:t>Vorlesung und Übung belegen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8E2718C-7FA3-C04A-8953-E69E46D5791E}"/>
                </a:ext>
              </a:extLst>
            </p:cNvPr>
            <p:cNvSpPr/>
            <p:nvPr/>
          </p:nvSpPr>
          <p:spPr>
            <a:xfrm>
              <a:off x="537845" y="3335481"/>
              <a:ext cx="360000" cy="360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5</a:t>
              </a:r>
            </a:p>
          </p:txBody>
        </p:sp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BADEADDF-0579-E944-87C4-E0E9E2B9B286}"/>
              </a:ext>
            </a:extLst>
          </p:cNvPr>
          <p:cNvSpPr txBox="1"/>
          <p:nvPr/>
        </p:nvSpPr>
        <p:spPr>
          <a:xfrm>
            <a:off x="7226913" y="2358901"/>
            <a:ext cx="1728192" cy="12961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buClr>
                <a:schemeClr val="tx2"/>
              </a:buClr>
            </a:pPr>
            <a:r>
              <a:rPr lang="de-DE" sz="1100" dirty="0">
                <a:solidFill>
                  <a:schemeClr val="tx2"/>
                </a:solidFill>
              </a:rPr>
              <a:t>Folgendes Anklicken:</a:t>
            </a:r>
            <a:br>
              <a:rPr lang="de-DE" sz="1100" dirty="0">
                <a:solidFill>
                  <a:schemeClr val="tx2"/>
                </a:solidFill>
              </a:rPr>
            </a:br>
            <a:endParaRPr lang="de-DE" sz="1100" dirty="0">
              <a:solidFill>
                <a:schemeClr val="tx2"/>
              </a:solidFill>
            </a:endParaRPr>
          </a:p>
          <a:p>
            <a:pPr marL="171450" indent="-171450" algn="l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de-DE" sz="1100" dirty="0"/>
              <a:t>„Zum angestrebten Abschluss </a:t>
            </a:r>
            <a:r>
              <a:rPr lang="de-DE" sz="1100" b="1" dirty="0"/>
              <a:t>unbedingt </a:t>
            </a:r>
            <a:r>
              <a:rPr lang="de-DE" sz="1100" dirty="0"/>
              <a:t>erforderliche Leistung“ </a:t>
            </a:r>
          </a:p>
          <a:p>
            <a:pPr marL="171450" indent="-171450" algn="l">
              <a:buClr>
                <a:schemeClr val="tx2"/>
              </a:buClr>
              <a:buFont typeface="Wingdings" pitchFamily="2" charset="2"/>
              <a:buChar char="§"/>
            </a:pPr>
            <a:r>
              <a:rPr lang="de-DE" sz="1100" dirty="0"/>
              <a:t>„Platz beantragen“</a:t>
            </a:r>
          </a:p>
        </p:txBody>
      </p:sp>
      <p:sp>
        <p:nvSpPr>
          <p:cNvPr id="12" name="Pfeil nach links 11">
            <a:extLst>
              <a:ext uri="{FF2B5EF4-FFF2-40B4-BE49-F238E27FC236}">
                <a16:creationId xmlns:a16="http://schemas.microsoft.com/office/drawing/2014/main" id="{4FD1481C-6F99-002A-1930-AF9792D302EC}"/>
              </a:ext>
            </a:extLst>
          </p:cNvPr>
          <p:cNvSpPr/>
          <p:nvPr/>
        </p:nvSpPr>
        <p:spPr>
          <a:xfrm>
            <a:off x="3203848" y="4749325"/>
            <a:ext cx="337406" cy="167553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links 13">
            <a:extLst>
              <a:ext uri="{FF2B5EF4-FFF2-40B4-BE49-F238E27FC236}">
                <a16:creationId xmlns:a16="http://schemas.microsoft.com/office/drawing/2014/main" id="{43F805BC-9C84-9EAF-1F48-5641A4D292D5}"/>
              </a:ext>
            </a:extLst>
          </p:cNvPr>
          <p:cNvSpPr/>
          <p:nvPr/>
        </p:nvSpPr>
        <p:spPr>
          <a:xfrm>
            <a:off x="5004048" y="2822509"/>
            <a:ext cx="337406" cy="167553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1459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B87E1-76F5-1F49-9858-E1F0EBAC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de-DE" sz="2400"/>
              <a:t>3. Belegen von Veranstaltungen </a:t>
            </a:r>
            <a:endParaRPr lang="de-DE" sz="24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34D7A09-6F3A-2341-9C95-602D56B5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Stundenplan Masterstudiengang VWL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E157D0-F1A4-EA4F-B590-F767A90BC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E6EA143-16AF-1646-ACEA-4333A9809DFC}"/>
              </a:ext>
            </a:extLst>
          </p:cNvPr>
          <p:cNvSpPr/>
          <p:nvPr/>
        </p:nvSpPr>
        <p:spPr>
          <a:xfrm>
            <a:off x="526594" y="1128881"/>
            <a:ext cx="1413214" cy="4523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/>
              <a:t>HIS-LSF </a:t>
            </a:r>
            <a:endParaRPr lang="de-DE" sz="1200" b="1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C94DD6C2-13C6-C247-921A-EC99E5E4BC35}"/>
              </a:ext>
            </a:extLst>
          </p:cNvPr>
          <p:cNvGrpSpPr/>
          <p:nvPr/>
        </p:nvGrpSpPr>
        <p:grpSpPr>
          <a:xfrm>
            <a:off x="2231294" y="1175042"/>
            <a:ext cx="3924416" cy="360000"/>
            <a:chOff x="537845" y="3795047"/>
            <a:chExt cx="3924416" cy="360000"/>
          </a:xfrm>
        </p:grpSpPr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5D8F8107-E75F-9245-BC63-245B2B6EB20C}"/>
                </a:ext>
              </a:extLst>
            </p:cNvPr>
            <p:cNvSpPr txBox="1"/>
            <p:nvPr/>
          </p:nvSpPr>
          <p:spPr>
            <a:xfrm>
              <a:off x="717845" y="3795047"/>
              <a:ext cx="3744416" cy="3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de-DE" sz="1100" dirty="0"/>
                <a:t>Online-Stundenplan überprüfen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B0ECACD-5E2E-A245-9945-A0C264C0CA4F}"/>
                </a:ext>
              </a:extLst>
            </p:cNvPr>
            <p:cNvSpPr/>
            <p:nvPr/>
          </p:nvSpPr>
          <p:spPr>
            <a:xfrm>
              <a:off x="537845" y="3795047"/>
              <a:ext cx="360000" cy="360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6</a:t>
              </a:r>
            </a:p>
          </p:txBody>
        </p:sp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2AA9EBA5-76AC-4DD6-8CBF-27023CE61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94" y="1630276"/>
            <a:ext cx="6928994" cy="3294766"/>
          </a:xfrm>
          <a:prstGeom prst="rect">
            <a:avLst/>
          </a:prstGeom>
        </p:spPr>
      </p:pic>
      <p:sp>
        <p:nvSpPr>
          <p:cNvPr id="9" name="Rahmen 8">
            <a:extLst>
              <a:ext uri="{FF2B5EF4-FFF2-40B4-BE49-F238E27FC236}">
                <a16:creationId xmlns:a16="http://schemas.microsoft.com/office/drawing/2014/main" id="{7B2B5DD7-7360-4F6D-4068-8B3C87903DE2}"/>
              </a:ext>
            </a:extLst>
          </p:cNvPr>
          <p:cNvSpPr/>
          <p:nvPr/>
        </p:nvSpPr>
        <p:spPr>
          <a:xfrm>
            <a:off x="611560" y="2646933"/>
            <a:ext cx="720080" cy="216024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163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B87E1-76F5-1F49-9858-E1F0EBAC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de-DE" sz="2400"/>
              <a:t>3. Belegen von Veranstaltungen </a:t>
            </a:r>
            <a:endParaRPr lang="de-DE" sz="24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34D7A09-6F3A-2341-9C95-602D56B5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Stundenplan Masterstudiengang VWL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E157D0-F1A4-EA4F-B590-F767A90BC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E6EA143-16AF-1646-ACEA-4333A9809DFC}"/>
              </a:ext>
            </a:extLst>
          </p:cNvPr>
          <p:cNvSpPr/>
          <p:nvPr/>
        </p:nvSpPr>
        <p:spPr>
          <a:xfrm>
            <a:off x="526594" y="1128881"/>
            <a:ext cx="1413214" cy="4523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/>
              <a:t>HIS-LSF </a:t>
            </a:r>
            <a:endParaRPr lang="de-DE" sz="1200" b="1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C94DD6C2-13C6-C247-921A-EC99E5E4BC35}"/>
              </a:ext>
            </a:extLst>
          </p:cNvPr>
          <p:cNvGrpSpPr/>
          <p:nvPr/>
        </p:nvGrpSpPr>
        <p:grpSpPr>
          <a:xfrm>
            <a:off x="2231294" y="1175042"/>
            <a:ext cx="3924416" cy="360000"/>
            <a:chOff x="537845" y="3795047"/>
            <a:chExt cx="3924416" cy="360000"/>
          </a:xfrm>
        </p:grpSpPr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5D8F8107-E75F-9245-BC63-245B2B6EB20C}"/>
                </a:ext>
              </a:extLst>
            </p:cNvPr>
            <p:cNvSpPr txBox="1"/>
            <p:nvPr/>
          </p:nvSpPr>
          <p:spPr>
            <a:xfrm>
              <a:off x="717845" y="3795047"/>
              <a:ext cx="3744416" cy="3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de-DE" sz="1100" dirty="0"/>
                <a:t>Online-Stundenplan überprüfen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B0ECACD-5E2E-A245-9945-A0C264C0CA4F}"/>
                </a:ext>
              </a:extLst>
            </p:cNvPr>
            <p:cNvSpPr/>
            <p:nvPr/>
          </p:nvSpPr>
          <p:spPr>
            <a:xfrm>
              <a:off x="537845" y="3795047"/>
              <a:ext cx="360000" cy="360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6</a:t>
              </a:r>
            </a:p>
          </p:txBody>
        </p:sp>
      </p:grpSp>
      <p:sp>
        <p:nvSpPr>
          <p:cNvPr id="15" name="Textfeld 14">
            <a:extLst>
              <a:ext uri="{FF2B5EF4-FFF2-40B4-BE49-F238E27FC236}">
                <a16:creationId xmlns:a16="http://schemas.microsoft.com/office/drawing/2014/main" id="{307A2882-2D36-6846-9B97-D95951624036}"/>
              </a:ext>
            </a:extLst>
          </p:cNvPr>
          <p:cNvSpPr txBox="1"/>
          <p:nvPr/>
        </p:nvSpPr>
        <p:spPr>
          <a:xfrm>
            <a:off x="6300192" y="2283202"/>
            <a:ext cx="2520280" cy="19442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1450" indent="-171450" algn="l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de-DE" sz="1200" dirty="0"/>
              <a:t>Stundenplan in „Semesteransicht“ zeigt alle Fächer im Semester</a:t>
            </a:r>
          </a:p>
          <a:p>
            <a:pPr marL="171450" indent="-171450" algn="l">
              <a:buClr>
                <a:schemeClr val="tx2"/>
              </a:buClr>
              <a:buFont typeface="Wingdings" pitchFamily="2" charset="2"/>
              <a:buChar char="§"/>
            </a:pPr>
            <a:r>
              <a:rPr lang="de-DE" sz="1200" dirty="0"/>
              <a:t>Über “Druckversion (PDF)“ könnt Ihr euch den Stundenplan herunterladen</a:t>
            </a:r>
          </a:p>
          <a:p>
            <a:pPr marL="171450" indent="-171450" algn="l">
              <a:buClr>
                <a:schemeClr val="tx2"/>
              </a:buClr>
              <a:buFont typeface="Wingdings" pitchFamily="2" charset="2"/>
              <a:buChar char="§"/>
            </a:pPr>
            <a:r>
              <a:rPr lang="de-DE" sz="1200" dirty="0"/>
              <a:t>Mit dem Symbol neben „Persönlicher Stundenplan“ könnt Ihr euch den Stundenplan automatisch in den Kalender übertragen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648BB9-53C5-45A6-12F0-AD56752BB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90" y="1633215"/>
            <a:ext cx="5798502" cy="3244191"/>
          </a:xfrm>
          <a:prstGeom prst="rect">
            <a:avLst/>
          </a:prstGeom>
        </p:spPr>
      </p:pic>
      <p:sp>
        <p:nvSpPr>
          <p:cNvPr id="6" name="Pfeil nach links 5">
            <a:extLst>
              <a:ext uri="{FF2B5EF4-FFF2-40B4-BE49-F238E27FC236}">
                <a16:creationId xmlns:a16="http://schemas.microsoft.com/office/drawing/2014/main" id="{064EFA02-D6B6-1CAA-8B47-C9A68FAF245E}"/>
              </a:ext>
            </a:extLst>
          </p:cNvPr>
          <p:cNvSpPr/>
          <p:nvPr/>
        </p:nvSpPr>
        <p:spPr>
          <a:xfrm flipH="1">
            <a:off x="168195" y="2412893"/>
            <a:ext cx="310666" cy="184464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5745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99FD0A-2EB7-D94A-B346-F4082071F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A07C417-983E-944D-94D7-06B147F18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5F0B12-4FBE-9C40-810E-FE99D9C8D8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4051" y="1084682"/>
            <a:ext cx="4214677" cy="324250"/>
          </a:xfrm>
        </p:spPr>
        <p:txBody>
          <a:bodyPr/>
          <a:lstStyle/>
          <a:p>
            <a:r>
              <a:rPr lang="de-DE" sz="1600" dirty="0">
                <a:solidFill>
                  <a:schemeClr val="tx2"/>
                </a:solidFill>
              </a:rPr>
              <a:t> Stundenplan für den Masterstudiengang VWL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703FA8E-7BDC-DD4F-B718-B0DFEA49C5E0}"/>
              </a:ext>
            </a:extLst>
          </p:cNvPr>
          <p:cNvSpPr txBox="1"/>
          <p:nvPr/>
        </p:nvSpPr>
        <p:spPr>
          <a:xfrm>
            <a:off x="4196720" y="1510498"/>
            <a:ext cx="324000" cy="324000"/>
          </a:xfrm>
          <a:prstGeom prst="rect">
            <a:avLst/>
          </a:prstGeom>
          <a:solidFill>
            <a:schemeClr val="tx2"/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CE08B80-81B1-5A4D-91F0-26DB2C0219B6}"/>
              </a:ext>
            </a:extLst>
          </p:cNvPr>
          <p:cNvSpPr txBox="1"/>
          <p:nvPr/>
        </p:nvSpPr>
        <p:spPr>
          <a:xfrm>
            <a:off x="4601992" y="1510498"/>
            <a:ext cx="4290488" cy="324000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Allgemeine Informationen 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C580089A-C645-E245-981D-813445D64AD0}"/>
              </a:ext>
            </a:extLst>
          </p:cNvPr>
          <p:cNvSpPr txBox="1"/>
          <p:nvPr/>
        </p:nvSpPr>
        <p:spPr>
          <a:xfrm>
            <a:off x="4196720" y="1936064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2.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0AD33D0-2498-EF4B-ABF4-0E21DBD27FEC}"/>
              </a:ext>
            </a:extLst>
          </p:cNvPr>
          <p:cNvSpPr txBox="1"/>
          <p:nvPr/>
        </p:nvSpPr>
        <p:spPr>
          <a:xfrm>
            <a:off x="4601992" y="1936064"/>
            <a:ext cx="4290488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Eure Veranstaltungen 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AE0D133-5092-1542-862C-774FC847FA0A}"/>
              </a:ext>
            </a:extLst>
          </p:cNvPr>
          <p:cNvSpPr txBox="1"/>
          <p:nvPr/>
        </p:nvSpPr>
        <p:spPr>
          <a:xfrm>
            <a:off x="4601992" y="2322933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2.1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657A391C-76CA-DE45-99C4-C20BA6593644}"/>
              </a:ext>
            </a:extLst>
          </p:cNvPr>
          <p:cNvSpPr txBox="1"/>
          <p:nvPr/>
        </p:nvSpPr>
        <p:spPr>
          <a:xfrm>
            <a:off x="5001769" y="2322933"/>
            <a:ext cx="3895326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Pflichtmodule 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D3D37930-1DD3-8547-B933-C01575696BDD}"/>
              </a:ext>
            </a:extLst>
          </p:cNvPr>
          <p:cNvSpPr txBox="1"/>
          <p:nvPr/>
        </p:nvSpPr>
        <p:spPr>
          <a:xfrm>
            <a:off x="4601992" y="2706255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2.2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7E152396-05D5-6049-8201-43E16E0888BF}"/>
              </a:ext>
            </a:extLst>
          </p:cNvPr>
          <p:cNvSpPr txBox="1"/>
          <p:nvPr/>
        </p:nvSpPr>
        <p:spPr>
          <a:xfrm>
            <a:off x="5001769" y="2706255"/>
            <a:ext cx="3895326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Schlüsselqualifikationen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C2A20796-3897-9041-B7F4-9E1E8ADDDCE3}"/>
              </a:ext>
            </a:extLst>
          </p:cNvPr>
          <p:cNvSpPr txBox="1"/>
          <p:nvPr/>
        </p:nvSpPr>
        <p:spPr>
          <a:xfrm>
            <a:off x="4601992" y="3087805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2.3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0B0CBE7A-5231-804E-887C-7339A21062AC}"/>
              </a:ext>
            </a:extLst>
          </p:cNvPr>
          <p:cNvSpPr txBox="1"/>
          <p:nvPr/>
        </p:nvSpPr>
        <p:spPr>
          <a:xfrm>
            <a:off x="5001769" y="3087805"/>
            <a:ext cx="3895326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Wahlpflichtmodule 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5D43F50-FCF0-0C42-8964-2D53B896B352}"/>
              </a:ext>
            </a:extLst>
          </p:cNvPr>
          <p:cNvSpPr txBox="1"/>
          <p:nvPr/>
        </p:nvSpPr>
        <p:spPr>
          <a:xfrm>
            <a:off x="4196720" y="3513371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3.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7279CC0B-A231-A145-9489-084DF5ABE356}"/>
              </a:ext>
            </a:extLst>
          </p:cNvPr>
          <p:cNvSpPr txBox="1"/>
          <p:nvPr/>
        </p:nvSpPr>
        <p:spPr>
          <a:xfrm>
            <a:off x="4601992" y="3513371"/>
            <a:ext cx="4290488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Belegen von Veranstaltungen 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100BA277-A57C-0F45-8857-E8AA25D8071C}"/>
              </a:ext>
            </a:extLst>
          </p:cNvPr>
          <p:cNvSpPr txBox="1"/>
          <p:nvPr/>
        </p:nvSpPr>
        <p:spPr>
          <a:xfrm>
            <a:off x="4196720" y="3938937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4.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9E08AAE4-72B9-2242-85F9-FB870064BF63}"/>
              </a:ext>
            </a:extLst>
          </p:cNvPr>
          <p:cNvSpPr txBox="1"/>
          <p:nvPr/>
        </p:nvSpPr>
        <p:spPr>
          <a:xfrm>
            <a:off x="4601992" y="3938937"/>
            <a:ext cx="4290488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Zusatzleistungen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CB25770B-5DC0-7149-87FA-85B14AC595E1}"/>
              </a:ext>
            </a:extLst>
          </p:cNvPr>
          <p:cNvSpPr txBox="1"/>
          <p:nvPr/>
        </p:nvSpPr>
        <p:spPr>
          <a:xfrm>
            <a:off x="4196720" y="4364503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5.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887DF78C-35DB-8448-94BD-F1E0142519C5}"/>
              </a:ext>
            </a:extLst>
          </p:cNvPr>
          <p:cNvSpPr txBox="1"/>
          <p:nvPr/>
        </p:nvSpPr>
        <p:spPr>
          <a:xfrm>
            <a:off x="4601992" y="4364503"/>
            <a:ext cx="4290488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Prüfungen</a:t>
            </a:r>
          </a:p>
        </p:txBody>
      </p:sp>
      <p:sp>
        <p:nvSpPr>
          <p:cNvPr id="22" name="Fußzeilenplatzhalter 2">
            <a:extLst>
              <a:ext uri="{FF2B5EF4-FFF2-40B4-BE49-F238E27FC236}">
                <a16:creationId xmlns:a16="http://schemas.microsoft.com/office/drawing/2014/main" id="{221F379B-FA21-E64C-BF89-10E57D503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Stundenplan Masterstudiengang VWL </a:t>
            </a:r>
          </a:p>
        </p:txBody>
      </p:sp>
    </p:spTree>
    <p:extLst>
      <p:ext uri="{BB962C8B-B14F-4D97-AF65-F5344CB8AC3E}">
        <p14:creationId xmlns:p14="http://schemas.microsoft.com/office/powerpoint/2010/main" val="40889418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99FD0A-2EB7-D94A-B346-F4082071F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A07C417-983E-944D-94D7-06B147F18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5F0B12-4FBE-9C40-810E-FE99D9C8D8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4051" y="1084682"/>
            <a:ext cx="4214677" cy="324250"/>
          </a:xfrm>
        </p:spPr>
        <p:txBody>
          <a:bodyPr/>
          <a:lstStyle/>
          <a:p>
            <a:r>
              <a:rPr lang="de-DE" sz="1600" dirty="0">
                <a:solidFill>
                  <a:schemeClr val="tx2"/>
                </a:solidFill>
              </a:rPr>
              <a:t> Stundenplan für den Masterstudiengang VWL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703FA8E-7BDC-DD4F-B718-B0DFEA49C5E0}"/>
              </a:ext>
            </a:extLst>
          </p:cNvPr>
          <p:cNvSpPr txBox="1"/>
          <p:nvPr/>
        </p:nvSpPr>
        <p:spPr>
          <a:xfrm>
            <a:off x="4196720" y="1510498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1.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CE08B80-81B1-5A4D-91F0-26DB2C0219B6}"/>
              </a:ext>
            </a:extLst>
          </p:cNvPr>
          <p:cNvSpPr txBox="1"/>
          <p:nvPr/>
        </p:nvSpPr>
        <p:spPr>
          <a:xfrm>
            <a:off x="4601992" y="1510498"/>
            <a:ext cx="4290488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Allgemeine Informationen 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C580089A-C645-E245-981D-813445D64AD0}"/>
              </a:ext>
            </a:extLst>
          </p:cNvPr>
          <p:cNvSpPr txBox="1"/>
          <p:nvPr/>
        </p:nvSpPr>
        <p:spPr>
          <a:xfrm>
            <a:off x="4196720" y="1936064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2.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0AD33D0-2498-EF4B-ABF4-0E21DBD27FEC}"/>
              </a:ext>
            </a:extLst>
          </p:cNvPr>
          <p:cNvSpPr txBox="1"/>
          <p:nvPr/>
        </p:nvSpPr>
        <p:spPr>
          <a:xfrm>
            <a:off x="4601992" y="1936064"/>
            <a:ext cx="4290488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Eure Veranstaltungen 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AE0D133-5092-1542-862C-774FC847FA0A}"/>
              </a:ext>
            </a:extLst>
          </p:cNvPr>
          <p:cNvSpPr txBox="1"/>
          <p:nvPr/>
        </p:nvSpPr>
        <p:spPr>
          <a:xfrm>
            <a:off x="4601992" y="2322933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2.1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657A391C-76CA-DE45-99C4-C20BA6593644}"/>
              </a:ext>
            </a:extLst>
          </p:cNvPr>
          <p:cNvSpPr txBox="1"/>
          <p:nvPr/>
        </p:nvSpPr>
        <p:spPr>
          <a:xfrm>
            <a:off x="5001769" y="2322933"/>
            <a:ext cx="3895326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Pflichtmodule 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D3D37930-1DD3-8547-B933-C01575696BDD}"/>
              </a:ext>
            </a:extLst>
          </p:cNvPr>
          <p:cNvSpPr txBox="1"/>
          <p:nvPr/>
        </p:nvSpPr>
        <p:spPr>
          <a:xfrm>
            <a:off x="4601992" y="2706255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2.2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7E152396-05D5-6049-8201-43E16E0888BF}"/>
              </a:ext>
            </a:extLst>
          </p:cNvPr>
          <p:cNvSpPr txBox="1"/>
          <p:nvPr/>
        </p:nvSpPr>
        <p:spPr>
          <a:xfrm>
            <a:off x="5001769" y="2706255"/>
            <a:ext cx="3895326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Schlüsselqualifikationen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C2A20796-3897-9041-B7F4-9E1E8ADDDCE3}"/>
              </a:ext>
            </a:extLst>
          </p:cNvPr>
          <p:cNvSpPr txBox="1"/>
          <p:nvPr/>
        </p:nvSpPr>
        <p:spPr>
          <a:xfrm>
            <a:off x="4601992" y="3087805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2.3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0B0CBE7A-5231-804E-887C-7339A21062AC}"/>
              </a:ext>
            </a:extLst>
          </p:cNvPr>
          <p:cNvSpPr txBox="1"/>
          <p:nvPr/>
        </p:nvSpPr>
        <p:spPr>
          <a:xfrm>
            <a:off x="5001769" y="3087805"/>
            <a:ext cx="3895326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Wahlpflichtmodule 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5D43F50-FCF0-0C42-8964-2D53B896B352}"/>
              </a:ext>
            </a:extLst>
          </p:cNvPr>
          <p:cNvSpPr txBox="1"/>
          <p:nvPr/>
        </p:nvSpPr>
        <p:spPr>
          <a:xfrm>
            <a:off x="4196720" y="3513371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3.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7279CC0B-A231-A145-9489-084DF5ABE356}"/>
              </a:ext>
            </a:extLst>
          </p:cNvPr>
          <p:cNvSpPr txBox="1"/>
          <p:nvPr/>
        </p:nvSpPr>
        <p:spPr>
          <a:xfrm>
            <a:off x="4601992" y="3513371"/>
            <a:ext cx="4290488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Belegen von Veranstaltungen 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100BA277-A57C-0F45-8857-E8AA25D8071C}"/>
              </a:ext>
            </a:extLst>
          </p:cNvPr>
          <p:cNvSpPr txBox="1"/>
          <p:nvPr/>
        </p:nvSpPr>
        <p:spPr>
          <a:xfrm>
            <a:off x="4196720" y="3938937"/>
            <a:ext cx="324000" cy="324000"/>
          </a:xfrm>
          <a:prstGeom prst="rect">
            <a:avLst/>
          </a:prstGeom>
          <a:solidFill>
            <a:schemeClr val="tx2"/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</a:rPr>
              <a:t>4.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9E08AAE4-72B9-2242-85F9-FB870064BF63}"/>
              </a:ext>
            </a:extLst>
          </p:cNvPr>
          <p:cNvSpPr txBox="1"/>
          <p:nvPr/>
        </p:nvSpPr>
        <p:spPr>
          <a:xfrm>
            <a:off x="4601992" y="3938937"/>
            <a:ext cx="4290488" cy="324000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Zusatzleistungen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CB25770B-5DC0-7149-87FA-85B14AC595E1}"/>
              </a:ext>
            </a:extLst>
          </p:cNvPr>
          <p:cNvSpPr txBox="1"/>
          <p:nvPr/>
        </p:nvSpPr>
        <p:spPr>
          <a:xfrm>
            <a:off x="4196720" y="4364503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5.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887DF78C-35DB-8448-94BD-F1E0142519C5}"/>
              </a:ext>
            </a:extLst>
          </p:cNvPr>
          <p:cNvSpPr txBox="1"/>
          <p:nvPr/>
        </p:nvSpPr>
        <p:spPr>
          <a:xfrm>
            <a:off x="4601992" y="4364503"/>
            <a:ext cx="4290488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Prüfungen</a:t>
            </a:r>
          </a:p>
        </p:txBody>
      </p:sp>
      <p:sp>
        <p:nvSpPr>
          <p:cNvPr id="22" name="Fußzeilenplatzhalter 2">
            <a:extLst>
              <a:ext uri="{FF2B5EF4-FFF2-40B4-BE49-F238E27FC236}">
                <a16:creationId xmlns:a16="http://schemas.microsoft.com/office/drawing/2014/main" id="{18446A5F-40E0-904C-8180-4FB348938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Stundenplan Masterstudiengang VWL </a:t>
            </a:r>
          </a:p>
        </p:txBody>
      </p:sp>
    </p:spTree>
    <p:extLst>
      <p:ext uri="{BB962C8B-B14F-4D97-AF65-F5344CB8AC3E}">
        <p14:creationId xmlns:p14="http://schemas.microsoft.com/office/powerpoint/2010/main" val="33903846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B87E1-76F5-1F49-9858-E1F0EBAC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4. Zusatzleistungen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34D7A09-6F3A-2341-9C95-602D56B5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Stundenplan Masterstudiengang VWL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E157D0-F1A4-EA4F-B590-F767A90BC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31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C107158-7466-B449-A883-AF20E24718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842" y="1422798"/>
            <a:ext cx="8620125" cy="93610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DE" sz="1200" dirty="0"/>
              <a:t>Die Studierendenakademie bietet studienbegleitend Beratungs- und Veranstaltungsangebote an</a:t>
            </a:r>
          </a:p>
          <a:p>
            <a:pPr>
              <a:spcAft>
                <a:spcPts val="600"/>
              </a:spcAft>
            </a:pPr>
            <a:r>
              <a:rPr lang="de-DE" sz="1200" dirty="0"/>
              <a:t>Die Lehrangebote kann man zusätzlich zu den Veranstaltungen der Fächer als </a:t>
            </a:r>
            <a:r>
              <a:rPr lang="de-DE" sz="1200" dirty="0" err="1"/>
              <a:t>kreditierbare</a:t>
            </a:r>
            <a:r>
              <a:rPr lang="de-DE" sz="1200" dirty="0"/>
              <a:t> Studienleistungen belegen</a:t>
            </a:r>
          </a:p>
          <a:p>
            <a:pPr>
              <a:spcAft>
                <a:spcPts val="600"/>
              </a:spcAft>
            </a:pPr>
            <a:r>
              <a:rPr lang="de-DE" sz="1200" dirty="0"/>
              <a:t>Angebot aus 4 Kompetenzbereichen 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01CFC518-A1F4-5441-8C06-26853AA2AE23}"/>
              </a:ext>
            </a:extLst>
          </p:cNvPr>
          <p:cNvSpPr txBox="1">
            <a:spLocks/>
          </p:cNvSpPr>
          <p:nvPr/>
        </p:nvSpPr>
        <p:spPr>
          <a:xfrm>
            <a:off x="526594" y="1036686"/>
            <a:ext cx="8620125" cy="386112"/>
          </a:xfrm>
          <a:prstGeom prst="rect">
            <a:avLst/>
          </a:prstGeom>
        </p:spPr>
        <p:txBody>
          <a:bodyPr vert="horz" lIns="0" tIns="7200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2746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Wingdings 2" panose="05020102010507070707" pitchFamily="18" charset="2"/>
              <a:buChar char="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Wingdings 2" panose="05020102010507070707" pitchFamily="18" charset="2"/>
              <a:buNone/>
            </a:pPr>
            <a:r>
              <a:rPr lang="de-DE" b="1" dirty="0">
                <a:solidFill>
                  <a:schemeClr val="tx2"/>
                </a:solidFill>
              </a:rPr>
              <a:t>Studierendenakademie HHU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A23252D-7360-384C-B66A-F8540EC4FABF}"/>
              </a:ext>
            </a:extLst>
          </p:cNvPr>
          <p:cNvSpPr txBox="1"/>
          <p:nvPr/>
        </p:nvSpPr>
        <p:spPr>
          <a:xfrm>
            <a:off x="1187623" y="3043942"/>
            <a:ext cx="2520000" cy="828000"/>
          </a:xfrm>
          <a:prstGeom prst="rect">
            <a:avLst/>
          </a:prstGeom>
          <a:solidFill>
            <a:schemeClr val="tx2"/>
          </a:solidFill>
        </p:spPr>
        <p:txBody>
          <a:bodyPr wrap="square" lIns="72000" rtlCol="0" anchor="ctr">
            <a:noAutofit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Career</a:t>
            </a:r>
            <a:r>
              <a:rPr lang="de-DE" sz="11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194B55D-1756-E844-986A-21ED3C27E01F}"/>
              </a:ext>
            </a:extLst>
          </p:cNvPr>
          <p:cNvSpPr txBox="1"/>
          <p:nvPr/>
        </p:nvSpPr>
        <p:spPr>
          <a:xfrm>
            <a:off x="3832525" y="3043942"/>
            <a:ext cx="2520000" cy="828000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rtlCol="0" anchor="ctr">
            <a:noAutofit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Studium Universale </a:t>
            </a:r>
            <a:endParaRPr lang="de-DE" sz="105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27AB946-DD0D-AF4B-BC53-709F5E741648}"/>
              </a:ext>
            </a:extLst>
          </p:cNvPr>
          <p:cNvSpPr txBox="1"/>
          <p:nvPr/>
        </p:nvSpPr>
        <p:spPr>
          <a:xfrm>
            <a:off x="1187623" y="3981482"/>
            <a:ext cx="2520000" cy="828000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rtlCol="0" anchor="ctr">
            <a:noAutofit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Soft &amp; Study Skills 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105A564-6EEB-0746-B614-78ED17DADBFC}"/>
              </a:ext>
            </a:extLst>
          </p:cNvPr>
          <p:cNvSpPr txBox="1"/>
          <p:nvPr/>
        </p:nvSpPr>
        <p:spPr>
          <a:xfrm>
            <a:off x="3832525" y="3981482"/>
            <a:ext cx="2520000" cy="82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72000" rtlCol="0" anchor="ctr">
            <a:noAutofit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Sprachen </a:t>
            </a:r>
          </a:p>
        </p:txBody>
      </p:sp>
      <p:sp>
        <p:nvSpPr>
          <p:cNvPr id="11" name="Dreieck 10">
            <a:extLst>
              <a:ext uri="{FF2B5EF4-FFF2-40B4-BE49-F238E27FC236}">
                <a16:creationId xmlns:a16="http://schemas.microsoft.com/office/drawing/2014/main" id="{56ACCAA6-9616-6F42-B078-B93496163414}"/>
              </a:ext>
            </a:extLst>
          </p:cNvPr>
          <p:cNvSpPr/>
          <p:nvPr/>
        </p:nvSpPr>
        <p:spPr>
          <a:xfrm>
            <a:off x="1187624" y="2524999"/>
            <a:ext cx="5164901" cy="464174"/>
          </a:xfrm>
          <a:prstGeom prst="triangl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6240E9D-7335-C44A-BBC0-1E1949D07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812" y="2670248"/>
            <a:ext cx="1152525" cy="26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68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99FD0A-2EB7-D94A-B346-F4082071F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A07C417-983E-944D-94D7-06B147F18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5F0B12-4FBE-9C40-810E-FE99D9C8D8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4051" y="1084682"/>
            <a:ext cx="4214677" cy="324250"/>
          </a:xfrm>
        </p:spPr>
        <p:txBody>
          <a:bodyPr/>
          <a:lstStyle/>
          <a:p>
            <a:r>
              <a:rPr lang="de-DE" sz="1600" dirty="0">
                <a:solidFill>
                  <a:schemeClr val="tx2"/>
                </a:solidFill>
              </a:rPr>
              <a:t> Stundenplan für den Masterstudiengang VWL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703FA8E-7BDC-DD4F-B718-B0DFEA49C5E0}"/>
              </a:ext>
            </a:extLst>
          </p:cNvPr>
          <p:cNvSpPr txBox="1"/>
          <p:nvPr/>
        </p:nvSpPr>
        <p:spPr>
          <a:xfrm>
            <a:off x="4196720" y="1510498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1.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CE08B80-81B1-5A4D-91F0-26DB2C0219B6}"/>
              </a:ext>
            </a:extLst>
          </p:cNvPr>
          <p:cNvSpPr txBox="1"/>
          <p:nvPr/>
        </p:nvSpPr>
        <p:spPr>
          <a:xfrm>
            <a:off x="4601992" y="1510498"/>
            <a:ext cx="4290488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Allgemeine Informationen 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C580089A-C645-E245-981D-813445D64AD0}"/>
              </a:ext>
            </a:extLst>
          </p:cNvPr>
          <p:cNvSpPr txBox="1"/>
          <p:nvPr/>
        </p:nvSpPr>
        <p:spPr>
          <a:xfrm>
            <a:off x="4196720" y="1936064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2.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0AD33D0-2498-EF4B-ABF4-0E21DBD27FEC}"/>
              </a:ext>
            </a:extLst>
          </p:cNvPr>
          <p:cNvSpPr txBox="1"/>
          <p:nvPr/>
        </p:nvSpPr>
        <p:spPr>
          <a:xfrm>
            <a:off x="4601992" y="1936064"/>
            <a:ext cx="4290488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Eure Veranstaltungen 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AE0D133-5092-1542-862C-774FC847FA0A}"/>
              </a:ext>
            </a:extLst>
          </p:cNvPr>
          <p:cNvSpPr txBox="1"/>
          <p:nvPr/>
        </p:nvSpPr>
        <p:spPr>
          <a:xfrm>
            <a:off x="4601992" y="2322933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2.1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657A391C-76CA-DE45-99C4-C20BA6593644}"/>
              </a:ext>
            </a:extLst>
          </p:cNvPr>
          <p:cNvSpPr txBox="1"/>
          <p:nvPr/>
        </p:nvSpPr>
        <p:spPr>
          <a:xfrm>
            <a:off x="5001769" y="2322933"/>
            <a:ext cx="3895326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Pflichtmodule 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D3D37930-1DD3-8547-B933-C01575696BDD}"/>
              </a:ext>
            </a:extLst>
          </p:cNvPr>
          <p:cNvSpPr txBox="1"/>
          <p:nvPr/>
        </p:nvSpPr>
        <p:spPr>
          <a:xfrm>
            <a:off x="4601992" y="2706255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2.2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7E152396-05D5-6049-8201-43E16E0888BF}"/>
              </a:ext>
            </a:extLst>
          </p:cNvPr>
          <p:cNvSpPr txBox="1"/>
          <p:nvPr/>
        </p:nvSpPr>
        <p:spPr>
          <a:xfrm>
            <a:off x="5001769" y="2706255"/>
            <a:ext cx="3895326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Schlüsselqualifikationen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C2A20796-3897-9041-B7F4-9E1E8ADDDCE3}"/>
              </a:ext>
            </a:extLst>
          </p:cNvPr>
          <p:cNvSpPr txBox="1"/>
          <p:nvPr/>
        </p:nvSpPr>
        <p:spPr>
          <a:xfrm>
            <a:off x="4601992" y="3087805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2.3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0B0CBE7A-5231-804E-887C-7339A21062AC}"/>
              </a:ext>
            </a:extLst>
          </p:cNvPr>
          <p:cNvSpPr txBox="1"/>
          <p:nvPr/>
        </p:nvSpPr>
        <p:spPr>
          <a:xfrm>
            <a:off x="5001769" y="3087805"/>
            <a:ext cx="3895326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Wahlpflichtmodule 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5D43F50-FCF0-0C42-8964-2D53B896B352}"/>
              </a:ext>
            </a:extLst>
          </p:cNvPr>
          <p:cNvSpPr txBox="1"/>
          <p:nvPr/>
        </p:nvSpPr>
        <p:spPr>
          <a:xfrm>
            <a:off x="4196720" y="3513371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3.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7279CC0B-A231-A145-9489-084DF5ABE356}"/>
              </a:ext>
            </a:extLst>
          </p:cNvPr>
          <p:cNvSpPr txBox="1"/>
          <p:nvPr/>
        </p:nvSpPr>
        <p:spPr>
          <a:xfrm>
            <a:off x="4601992" y="3513371"/>
            <a:ext cx="4290488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Belegen von Veranstaltungen 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100BA277-A57C-0F45-8857-E8AA25D8071C}"/>
              </a:ext>
            </a:extLst>
          </p:cNvPr>
          <p:cNvSpPr txBox="1"/>
          <p:nvPr/>
        </p:nvSpPr>
        <p:spPr>
          <a:xfrm>
            <a:off x="4196720" y="3938937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4.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9E08AAE4-72B9-2242-85F9-FB870064BF63}"/>
              </a:ext>
            </a:extLst>
          </p:cNvPr>
          <p:cNvSpPr txBox="1"/>
          <p:nvPr/>
        </p:nvSpPr>
        <p:spPr>
          <a:xfrm>
            <a:off x="4601992" y="3938937"/>
            <a:ext cx="4290488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Zusatzleistungen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CB25770B-5DC0-7149-87FA-85B14AC595E1}"/>
              </a:ext>
            </a:extLst>
          </p:cNvPr>
          <p:cNvSpPr txBox="1"/>
          <p:nvPr/>
        </p:nvSpPr>
        <p:spPr>
          <a:xfrm>
            <a:off x="4196720" y="4364503"/>
            <a:ext cx="324000" cy="324000"/>
          </a:xfrm>
          <a:prstGeom prst="rect">
            <a:avLst/>
          </a:prstGeom>
          <a:solidFill>
            <a:schemeClr val="tx2"/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</a:rPr>
              <a:t>5.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887DF78C-35DB-8448-94BD-F1E0142519C5}"/>
              </a:ext>
            </a:extLst>
          </p:cNvPr>
          <p:cNvSpPr txBox="1"/>
          <p:nvPr/>
        </p:nvSpPr>
        <p:spPr>
          <a:xfrm>
            <a:off x="4601992" y="4364503"/>
            <a:ext cx="4290488" cy="324000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Prüfungen</a:t>
            </a:r>
          </a:p>
        </p:txBody>
      </p:sp>
      <p:sp>
        <p:nvSpPr>
          <p:cNvPr id="22" name="Fußzeilenplatzhalter 2">
            <a:extLst>
              <a:ext uri="{FF2B5EF4-FFF2-40B4-BE49-F238E27FC236}">
                <a16:creationId xmlns:a16="http://schemas.microsoft.com/office/drawing/2014/main" id="{8986744F-75E3-114A-AA51-66B34B64E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Stundenplan Masterstudiengang VWL </a:t>
            </a:r>
          </a:p>
        </p:txBody>
      </p:sp>
    </p:spTree>
    <p:extLst>
      <p:ext uri="{BB962C8B-B14F-4D97-AF65-F5344CB8AC3E}">
        <p14:creationId xmlns:p14="http://schemas.microsoft.com/office/powerpoint/2010/main" val="23440081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B87E1-76F5-1F49-9858-E1F0EBAC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5. Prüfungen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34D7A09-6F3A-2341-9C95-602D56B5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Stundenplan Masterstudiengang VWL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E157D0-F1A4-EA4F-B590-F767A90BC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33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C107158-7466-B449-A883-AF20E24718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594" y="1036685"/>
            <a:ext cx="8620125" cy="384249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1200" dirty="0">
                <a:solidFill>
                  <a:schemeClr val="tx2"/>
                </a:solidFill>
              </a:rPr>
              <a:t>Prüfungsanmeldungen</a:t>
            </a:r>
          </a:p>
          <a:p>
            <a:pPr indent="355600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</a:pPr>
            <a:r>
              <a:rPr lang="de-DE" sz="1200" dirty="0"/>
              <a:t>Fristgerechte Anmeldung im Studierendenportal </a:t>
            </a:r>
          </a:p>
          <a:p>
            <a:pPr indent="355600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</a:pPr>
            <a:r>
              <a:rPr lang="de-DE" sz="1200" dirty="0"/>
              <a:t>Anmeldezeitraum ca. 3 Wochen</a:t>
            </a:r>
          </a:p>
          <a:p>
            <a:pPr indent="355600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</a:pPr>
            <a:r>
              <a:rPr lang="de-DE" sz="1200" dirty="0"/>
              <a:t>Aktuelle Informationen auf den Seiten des Prüfungsamts</a:t>
            </a:r>
          </a:p>
          <a:p>
            <a:pPr indent="0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None/>
            </a:pPr>
            <a:endParaRPr lang="de-DE" sz="1200" dirty="0"/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006AB3"/>
              </a:buClr>
            </a:pPr>
            <a:r>
              <a:rPr lang="de-DE" sz="1200" dirty="0">
                <a:solidFill>
                  <a:srgbClr val="006AB3"/>
                </a:solidFill>
              </a:rPr>
              <a:t>Prüfungstermine</a:t>
            </a:r>
          </a:p>
          <a:p>
            <a:pPr lvl="0" indent="355600">
              <a:spcBef>
                <a:spcPts val="0"/>
              </a:spcBef>
              <a:spcAft>
                <a:spcPts val="600"/>
              </a:spcAft>
              <a:buClr>
                <a:srgbClr val="B5CBD6"/>
              </a:buClr>
            </a:pPr>
            <a:r>
              <a:rPr lang="de-DE" sz="1200" dirty="0">
                <a:solidFill>
                  <a:prstClr val="black"/>
                </a:solidFill>
              </a:rPr>
              <a:t>Prüfungen zu Pflichtmodulen werden 1x pro Semester angeboten </a:t>
            </a:r>
          </a:p>
          <a:p>
            <a:pPr lvl="0" indent="360363">
              <a:spcBef>
                <a:spcPts val="0"/>
              </a:spcBef>
              <a:spcAft>
                <a:spcPts val="600"/>
              </a:spcAft>
              <a:buClr>
                <a:srgbClr val="B5CBD6"/>
              </a:buClr>
            </a:pPr>
            <a:r>
              <a:rPr lang="de-DE" sz="1200" dirty="0">
                <a:solidFill>
                  <a:prstClr val="black"/>
                </a:solidFill>
              </a:rPr>
              <a:t>Wahlpflichtmodule werden 2x angeboten zu einem Erst- und Zweittermin (im WS und/oder SS)</a:t>
            </a:r>
          </a:p>
          <a:p>
            <a:pPr lvl="0" indent="360363">
              <a:spcBef>
                <a:spcPts val="0"/>
              </a:spcBef>
              <a:spcAft>
                <a:spcPts val="600"/>
              </a:spcAft>
              <a:buClr>
                <a:srgbClr val="B5CBD6"/>
              </a:buClr>
            </a:pPr>
            <a:r>
              <a:rPr lang="de-DE" sz="1200" dirty="0">
                <a:solidFill>
                  <a:prstClr val="black"/>
                </a:solidFill>
              </a:rPr>
              <a:t>Ersttermine: Unmittelbar im Anschluss an die Vorlesungszeit </a:t>
            </a:r>
          </a:p>
          <a:p>
            <a:pPr lvl="0" indent="355600">
              <a:spcBef>
                <a:spcPts val="0"/>
              </a:spcBef>
              <a:spcAft>
                <a:spcPts val="600"/>
              </a:spcAft>
              <a:buClr>
                <a:srgbClr val="B5CBD6"/>
              </a:buClr>
            </a:pPr>
            <a:r>
              <a:rPr lang="de-DE" sz="1200" dirty="0">
                <a:solidFill>
                  <a:prstClr val="black"/>
                </a:solidFill>
              </a:rPr>
              <a:t>Zweittermine: Kurz vor Beginn des nächsten Semesters</a:t>
            </a:r>
          </a:p>
          <a:p>
            <a:pPr lvl="0" indent="355600">
              <a:spcBef>
                <a:spcPts val="0"/>
              </a:spcBef>
              <a:spcAft>
                <a:spcPts val="600"/>
              </a:spcAft>
              <a:buClr>
                <a:srgbClr val="B5CBD6"/>
              </a:buClr>
            </a:pPr>
            <a:r>
              <a:rPr lang="de-DE" sz="1200" dirty="0">
                <a:solidFill>
                  <a:prstClr val="black"/>
                </a:solidFill>
              </a:rPr>
              <a:t>Prüfungstermine (Zeiträume &amp; Hörsaal) werden auf der Website des Prüfungsausschusses bekanntgegeben</a:t>
            </a:r>
          </a:p>
          <a:p>
            <a:pPr lvl="0" indent="0">
              <a:spcBef>
                <a:spcPts val="0"/>
              </a:spcBef>
              <a:spcAft>
                <a:spcPts val="600"/>
              </a:spcAft>
              <a:buClr>
                <a:srgbClr val="B5CBD6"/>
              </a:buClr>
              <a:buNone/>
            </a:pPr>
            <a:endParaRPr lang="de-DE" sz="12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006AB3"/>
              </a:buClr>
            </a:pPr>
            <a:r>
              <a:rPr lang="de-DE" sz="1200" dirty="0">
                <a:solidFill>
                  <a:srgbClr val="006AB3"/>
                </a:solidFill>
              </a:rPr>
              <a:t>Prüfungsrücktritt: </a:t>
            </a:r>
            <a:r>
              <a:rPr lang="de-DE" sz="1200" dirty="0"/>
              <a:t>1 Woche vor Prüfungstermin kann man im Studierendenportal unbegründet zurücktreten </a:t>
            </a:r>
            <a:br>
              <a:rPr lang="de-DE" sz="1200" dirty="0"/>
            </a:br>
            <a:r>
              <a:rPr lang="de-DE" sz="1200" dirty="0"/>
              <a:t>(Sonst: Attestpflicht!)</a:t>
            </a:r>
            <a:endParaRPr lang="de-DE" sz="1200" dirty="0">
              <a:solidFill>
                <a:srgbClr val="006AB3"/>
              </a:solidFill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006AB3"/>
              </a:buClr>
            </a:pPr>
            <a:r>
              <a:rPr lang="de-DE" sz="1200" dirty="0"/>
              <a:t>Pro Modul hat man 3 Versuche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006AB3"/>
              </a:buClr>
            </a:pPr>
            <a:r>
              <a:rPr lang="de-DE" sz="1200" dirty="0"/>
              <a:t>Sobald eine Prüfung in einem Modul abgelegt wurde, muss diese beendet werden</a:t>
            </a:r>
          </a:p>
        </p:txBody>
      </p:sp>
      <p:pic>
        <p:nvPicPr>
          <p:cNvPr id="7" name="Grafik 6" descr="Ein Bild, das Tisch enthält.&#10;&#10;Automatisch generierte Beschreibung">
            <a:extLst>
              <a:ext uri="{FF2B5EF4-FFF2-40B4-BE49-F238E27FC236}">
                <a16:creationId xmlns:a16="http://schemas.microsoft.com/office/drawing/2014/main" id="{BA69071D-7D3C-8149-A526-2EFAB4F2C9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193"/>
          <a:stretch/>
        </p:blipFill>
        <p:spPr>
          <a:xfrm>
            <a:off x="5971741" y="1296638"/>
            <a:ext cx="2763250" cy="109605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815398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B87E1-76F5-1F49-9858-E1F0EBAC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Anmerkungen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34D7A09-6F3A-2341-9C95-602D56B5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Stundenplan Masterstudiengang VWL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E157D0-F1A4-EA4F-B590-F767A90BC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34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C107158-7466-B449-A883-AF20E24718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594" y="1134765"/>
            <a:ext cx="7231760" cy="2304256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80000" anchor="ctr"/>
          <a:lstStyle/>
          <a:p>
            <a:pPr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de-DE" sz="1200" dirty="0">
                <a:solidFill>
                  <a:schemeClr val="tx2"/>
                </a:solidFill>
              </a:rPr>
              <a:t>Jede im Studierendenportal eingetragene Note trägt gewichtet zu Eurem Gesamtdurchschnitt bei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de-DE" sz="1200" dirty="0">
                <a:solidFill>
                  <a:schemeClr val="tx2"/>
                </a:solidFill>
              </a:rPr>
              <a:t>Es können nicht mehr Module absolviert werden, um den Notenschnitt zu „verbessern“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de-DE" sz="1200" dirty="0">
                <a:solidFill>
                  <a:schemeClr val="tx2"/>
                </a:solidFill>
              </a:rPr>
              <a:t>In einigen Modulen kann man z.B. durch E-Quizze oder Einreichungen Klausurpunkte sammeln </a:t>
            </a:r>
            <a:br>
              <a:rPr lang="de-DE" sz="1200" dirty="0">
                <a:solidFill>
                  <a:schemeClr val="tx2"/>
                </a:solidFill>
              </a:rPr>
            </a:br>
            <a:r>
              <a:rPr lang="de-DE" sz="1200" dirty="0">
                <a:solidFill>
                  <a:schemeClr val="tx2"/>
                </a:solidFill>
              </a:rPr>
              <a:t>(i.d.R. 2-6 Klausurpunkte)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de-DE" sz="1200" dirty="0">
                <a:solidFill>
                  <a:schemeClr val="tx2"/>
                </a:solidFill>
              </a:rPr>
              <a:t>Informationen zu Projektarbeiten und Klausureinsichten finden sich auf den Seiten der Lehrstühle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de-DE" sz="1200" dirty="0">
                <a:solidFill>
                  <a:schemeClr val="tx2"/>
                </a:solidFill>
              </a:rPr>
              <a:t>Unimail-Postfach sollte regelmäßig überprüft werden</a:t>
            </a:r>
            <a:br>
              <a:rPr lang="de-DE" sz="1200" dirty="0">
                <a:solidFill>
                  <a:schemeClr val="tx2"/>
                </a:solidFill>
              </a:rPr>
            </a:br>
            <a:r>
              <a:rPr lang="de-DE" sz="1200" dirty="0">
                <a:solidFill>
                  <a:schemeClr val="tx2"/>
                </a:solidFill>
                <a:sym typeface="Wingdings" pitchFamily="2" charset="2"/>
              </a:rPr>
              <a:t> </a:t>
            </a:r>
            <a:r>
              <a:rPr lang="de-DE" sz="1200" u="sng" dirty="0">
                <a:solidFill>
                  <a:schemeClr val="tx2"/>
                </a:solidFill>
              </a:rPr>
              <a:t>Tipp</a:t>
            </a:r>
            <a:r>
              <a:rPr lang="de-DE" sz="1200" dirty="0">
                <a:solidFill>
                  <a:schemeClr val="tx2"/>
                </a:solidFill>
              </a:rPr>
              <a:t>: Postfach lässt sich auf dem Smartphone einrichten</a:t>
            </a:r>
          </a:p>
        </p:txBody>
      </p:sp>
      <p:pic>
        <p:nvPicPr>
          <p:cNvPr id="10" name="Grafik 9" descr="Abschlusshut mit einfarbiger Füllung">
            <a:extLst>
              <a:ext uri="{FF2B5EF4-FFF2-40B4-BE49-F238E27FC236}">
                <a16:creationId xmlns:a16="http://schemas.microsoft.com/office/drawing/2014/main" id="{68836212-18E2-444F-A044-1345612D7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8384" y="1901701"/>
            <a:ext cx="914400" cy="9144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2A36B69-AC3A-754F-8FE6-856B374F7BCE}"/>
              </a:ext>
            </a:extLst>
          </p:cNvPr>
          <p:cNvSpPr txBox="1"/>
          <p:nvPr/>
        </p:nvSpPr>
        <p:spPr>
          <a:xfrm>
            <a:off x="5517162" y="4159101"/>
            <a:ext cx="224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dirty="0">
                <a:solidFill>
                  <a:schemeClr val="tx2"/>
                </a:solidFill>
              </a:rPr>
              <a:t>… Genießt die Zeit!</a:t>
            </a:r>
          </a:p>
        </p:txBody>
      </p:sp>
    </p:spTree>
    <p:extLst>
      <p:ext uri="{BB962C8B-B14F-4D97-AF65-F5344CB8AC3E}">
        <p14:creationId xmlns:p14="http://schemas.microsoft.com/office/powerpoint/2010/main" val="8883295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34D7A09-6F3A-2341-9C95-602D56B5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Stundenplan Masterstudiengang VWL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E157D0-F1A4-EA4F-B590-F767A90BC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35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5F48B98-F2EB-774A-BC68-3658EB76C3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27784" y="3439021"/>
            <a:ext cx="2970330" cy="479302"/>
          </a:xfrm>
        </p:spPr>
        <p:txBody>
          <a:bodyPr/>
          <a:lstStyle/>
          <a:p>
            <a:pPr marL="0" indent="0" algn="ctr">
              <a:buNone/>
            </a:pPr>
            <a:r>
              <a:rPr lang="de-DE" sz="2400" dirty="0">
                <a:solidFill>
                  <a:schemeClr val="tx2"/>
                </a:solidFill>
              </a:rPr>
              <a:t>Habt ihr Fragen?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0549C6ED-2AB6-2045-B8EB-34F127154FEA}"/>
              </a:ext>
            </a:extLst>
          </p:cNvPr>
          <p:cNvGrpSpPr/>
          <p:nvPr/>
        </p:nvGrpSpPr>
        <p:grpSpPr>
          <a:xfrm>
            <a:off x="3338949" y="1584215"/>
            <a:ext cx="1548000" cy="1548000"/>
            <a:chOff x="3338949" y="1584215"/>
            <a:chExt cx="1548000" cy="1548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49E64D4-BB5A-414E-8C29-625DEEC6A8E2}"/>
                </a:ext>
              </a:extLst>
            </p:cNvPr>
            <p:cNvSpPr/>
            <p:nvPr/>
          </p:nvSpPr>
          <p:spPr>
            <a:xfrm>
              <a:off x="3338949" y="1584215"/>
              <a:ext cx="1548000" cy="1548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9" name="Grafik 8" descr="Fragezeichen mit einfarbiger Füllung">
              <a:extLst>
                <a:ext uri="{FF2B5EF4-FFF2-40B4-BE49-F238E27FC236}">
                  <a16:creationId xmlns:a16="http://schemas.microsoft.com/office/drawing/2014/main" id="{DEB8E829-6B17-2741-BB32-3B44EE45C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55749" y="1901015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0991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B87E1-76F5-1F49-9858-E1F0EBAC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1. Allgemeine Informationen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34D7A09-6F3A-2341-9C95-602D56B5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Stundenplan Masterstudiengang VWL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E157D0-F1A4-EA4F-B590-F767A90BC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C107158-7466-B449-A883-AF20E24718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594" y="1036685"/>
            <a:ext cx="8620125" cy="384249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DE" sz="1400" dirty="0">
                <a:solidFill>
                  <a:schemeClr val="tx2"/>
                </a:solidFill>
              </a:rPr>
              <a:t>Vorlesungen und Übungen</a:t>
            </a:r>
          </a:p>
          <a:p>
            <a:pPr indent="355600">
              <a:spcAft>
                <a:spcPts val="600"/>
              </a:spcAft>
              <a:buClr>
                <a:schemeClr val="accent6"/>
              </a:buClr>
              <a:tabLst>
                <a:tab pos="661988" algn="l"/>
              </a:tabLst>
            </a:pPr>
            <a:r>
              <a:rPr lang="de-DE" sz="1400" dirty="0"/>
              <a:t>In den jeweiligen Modulen gibt es i.d.R. eine Vorlesung und eine Übung</a:t>
            </a:r>
            <a:br>
              <a:rPr lang="de-DE" sz="1400" dirty="0"/>
            </a:br>
            <a:r>
              <a:rPr lang="de-DE" sz="1400" dirty="0"/>
              <a:t>	</a:t>
            </a:r>
            <a:r>
              <a:rPr lang="de-DE" sz="1400" dirty="0">
                <a:solidFill>
                  <a:schemeClr val="tx2"/>
                </a:solidFill>
                <a:sym typeface="Wingdings" pitchFamily="2" charset="2"/>
              </a:rPr>
              <a:t></a:t>
            </a:r>
            <a:r>
              <a:rPr lang="de-DE" sz="1400" dirty="0">
                <a:sym typeface="Wingdings" pitchFamily="2" charset="2"/>
              </a:rPr>
              <a:t> Genaue Informationen in den Modulhandbüchern</a:t>
            </a:r>
          </a:p>
          <a:p>
            <a:pPr indent="355600">
              <a:buClr>
                <a:schemeClr val="accent6"/>
              </a:buClr>
              <a:tabLst>
                <a:tab pos="661988" algn="l"/>
              </a:tabLst>
            </a:pPr>
            <a:r>
              <a:rPr lang="de-DE" sz="1400" dirty="0">
                <a:sym typeface="Wingdings" pitchFamily="2" charset="2"/>
              </a:rPr>
              <a:t>Vorlesungen: Festgelegter Termin im </a:t>
            </a:r>
            <a:r>
              <a:rPr lang="de-DE" sz="1400" dirty="0" err="1">
                <a:sym typeface="Wingdings" pitchFamily="2" charset="2"/>
              </a:rPr>
              <a:t>Einwochen</a:t>
            </a:r>
            <a:r>
              <a:rPr lang="de-DE" sz="1400" dirty="0">
                <a:sym typeface="Wingdings" pitchFamily="2" charset="2"/>
              </a:rPr>
              <a:t>-Rhythmus </a:t>
            </a:r>
          </a:p>
          <a:p>
            <a:pPr indent="355600">
              <a:spcAft>
                <a:spcPts val="600"/>
              </a:spcAft>
              <a:buClr>
                <a:schemeClr val="accent6"/>
              </a:buClr>
              <a:tabLst>
                <a:tab pos="661988" algn="l"/>
              </a:tabLst>
            </a:pPr>
            <a:r>
              <a:rPr lang="de-DE" sz="1400" dirty="0">
                <a:sym typeface="Wingdings" pitchFamily="2" charset="2"/>
              </a:rPr>
              <a:t>Übungen: Angebot zu mehreren Zeiten in der Woche</a:t>
            </a:r>
          </a:p>
          <a:p>
            <a:pPr indent="35560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tabLst>
                <a:tab pos="661988" algn="l"/>
              </a:tabLst>
            </a:pPr>
            <a:r>
              <a:rPr lang="de-DE" sz="1400" dirty="0">
                <a:sym typeface="Wingdings" pitchFamily="2" charset="2"/>
              </a:rPr>
              <a:t>Dauer der Module: Einsemestrige oder Zweisemestrige Module </a:t>
            </a:r>
          </a:p>
          <a:p>
            <a:pPr lvl="0">
              <a:spcAft>
                <a:spcPts val="1200"/>
              </a:spcAft>
              <a:buClr>
                <a:srgbClr val="006AB3"/>
              </a:buClr>
            </a:pPr>
            <a:r>
              <a:rPr lang="de-DE" sz="1400" dirty="0">
                <a:solidFill>
                  <a:srgbClr val="006AB3"/>
                </a:solidFill>
              </a:rPr>
              <a:t>Veranstaltungsdauer: </a:t>
            </a:r>
            <a:r>
              <a:rPr lang="de-DE" sz="1400" dirty="0"/>
              <a:t>i.d.R. 90 Minuten</a:t>
            </a:r>
          </a:p>
          <a:p>
            <a:pPr lvl="0">
              <a:spcAft>
                <a:spcPts val="600"/>
              </a:spcAft>
              <a:buClr>
                <a:srgbClr val="006AB3"/>
              </a:buClr>
            </a:pPr>
            <a:r>
              <a:rPr lang="de-DE" sz="1400" dirty="0">
                <a:solidFill>
                  <a:schemeClr val="tx2"/>
                </a:solidFill>
              </a:rPr>
              <a:t>Abschluss eines Moduls:</a:t>
            </a:r>
            <a:endParaRPr lang="de-DE" sz="1400" dirty="0"/>
          </a:p>
          <a:p>
            <a:pPr indent="355600">
              <a:buClr>
                <a:schemeClr val="accent6"/>
              </a:buClr>
            </a:pPr>
            <a:r>
              <a:rPr lang="de-DE" sz="1400" dirty="0"/>
              <a:t>Klausur</a:t>
            </a:r>
          </a:p>
          <a:p>
            <a:pPr lvl="0" indent="355600">
              <a:spcAft>
                <a:spcPts val="1200"/>
              </a:spcAft>
              <a:buClr>
                <a:schemeClr val="accent6"/>
              </a:buClr>
            </a:pPr>
            <a:r>
              <a:rPr lang="de-DE" sz="1400" dirty="0"/>
              <a:t>Sonstige Prüfungsleistung</a:t>
            </a:r>
            <a:br>
              <a:rPr lang="de-DE" sz="1400" dirty="0"/>
            </a:br>
            <a:r>
              <a:rPr lang="de-DE" sz="1400" dirty="0"/>
              <a:t>     </a:t>
            </a:r>
            <a:endParaRPr lang="de-D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924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99FD0A-2EB7-D94A-B346-F4082071F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A07C417-983E-944D-94D7-06B147F18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5F0B12-4FBE-9C40-810E-FE99D9C8D8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4051" y="1084682"/>
            <a:ext cx="4214677" cy="324250"/>
          </a:xfrm>
        </p:spPr>
        <p:txBody>
          <a:bodyPr/>
          <a:lstStyle/>
          <a:p>
            <a:r>
              <a:rPr lang="de-DE" sz="1600" dirty="0">
                <a:solidFill>
                  <a:schemeClr val="tx2"/>
                </a:solidFill>
              </a:rPr>
              <a:t> Stundenplan für den Masterstudiengang VWL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703FA8E-7BDC-DD4F-B718-B0DFEA49C5E0}"/>
              </a:ext>
            </a:extLst>
          </p:cNvPr>
          <p:cNvSpPr txBox="1"/>
          <p:nvPr/>
        </p:nvSpPr>
        <p:spPr>
          <a:xfrm>
            <a:off x="4196720" y="1510498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1.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CE08B80-81B1-5A4D-91F0-26DB2C0219B6}"/>
              </a:ext>
            </a:extLst>
          </p:cNvPr>
          <p:cNvSpPr txBox="1"/>
          <p:nvPr/>
        </p:nvSpPr>
        <p:spPr>
          <a:xfrm>
            <a:off x="4601992" y="1510498"/>
            <a:ext cx="4290488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Allgemeine Informationen 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C580089A-C645-E245-981D-813445D64AD0}"/>
              </a:ext>
            </a:extLst>
          </p:cNvPr>
          <p:cNvSpPr txBox="1"/>
          <p:nvPr/>
        </p:nvSpPr>
        <p:spPr>
          <a:xfrm>
            <a:off x="4196720" y="1936064"/>
            <a:ext cx="324000" cy="324000"/>
          </a:xfrm>
          <a:prstGeom prst="rect">
            <a:avLst/>
          </a:prstGeom>
          <a:solidFill>
            <a:schemeClr val="tx2"/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0AD33D0-2498-EF4B-ABF4-0E21DBD27FEC}"/>
              </a:ext>
            </a:extLst>
          </p:cNvPr>
          <p:cNvSpPr txBox="1"/>
          <p:nvPr/>
        </p:nvSpPr>
        <p:spPr>
          <a:xfrm>
            <a:off x="4601992" y="1936064"/>
            <a:ext cx="4290488" cy="324000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Eure Veranstaltungen 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AE0D133-5092-1542-862C-774FC847FA0A}"/>
              </a:ext>
            </a:extLst>
          </p:cNvPr>
          <p:cNvSpPr txBox="1"/>
          <p:nvPr/>
        </p:nvSpPr>
        <p:spPr>
          <a:xfrm>
            <a:off x="4601992" y="2322933"/>
            <a:ext cx="324000" cy="324000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</a:rPr>
              <a:t>2.1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657A391C-76CA-DE45-99C4-C20BA6593644}"/>
              </a:ext>
            </a:extLst>
          </p:cNvPr>
          <p:cNvSpPr txBox="1"/>
          <p:nvPr/>
        </p:nvSpPr>
        <p:spPr>
          <a:xfrm>
            <a:off x="5001769" y="2322933"/>
            <a:ext cx="3895326" cy="324000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Pflichtmodule 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D3D37930-1DD3-8547-B933-C01575696BDD}"/>
              </a:ext>
            </a:extLst>
          </p:cNvPr>
          <p:cNvSpPr txBox="1"/>
          <p:nvPr/>
        </p:nvSpPr>
        <p:spPr>
          <a:xfrm>
            <a:off x="4601992" y="2706255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2.2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7E152396-05D5-6049-8201-43E16E0888BF}"/>
              </a:ext>
            </a:extLst>
          </p:cNvPr>
          <p:cNvSpPr txBox="1"/>
          <p:nvPr/>
        </p:nvSpPr>
        <p:spPr>
          <a:xfrm>
            <a:off x="5001769" y="2706255"/>
            <a:ext cx="3895326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Schlüsselqualifikationen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C2A20796-3897-9041-B7F4-9E1E8ADDDCE3}"/>
              </a:ext>
            </a:extLst>
          </p:cNvPr>
          <p:cNvSpPr txBox="1"/>
          <p:nvPr/>
        </p:nvSpPr>
        <p:spPr>
          <a:xfrm>
            <a:off x="4601992" y="3087805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2.3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0B0CBE7A-5231-804E-887C-7339A21062AC}"/>
              </a:ext>
            </a:extLst>
          </p:cNvPr>
          <p:cNvSpPr txBox="1"/>
          <p:nvPr/>
        </p:nvSpPr>
        <p:spPr>
          <a:xfrm>
            <a:off x="5001769" y="3087805"/>
            <a:ext cx="3895326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Wahlpflichtmodule 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5D43F50-FCF0-0C42-8964-2D53B896B352}"/>
              </a:ext>
            </a:extLst>
          </p:cNvPr>
          <p:cNvSpPr txBox="1"/>
          <p:nvPr/>
        </p:nvSpPr>
        <p:spPr>
          <a:xfrm>
            <a:off x="4196720" y="3513371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3.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7279CC0B-A231-A145-9489-084DF5ABE356}"/>
              </a:ext>
            </a:extLst>
          </p:cNvPr>
          <p:cNvSpPr txBox="1"/>
          <p:nvPr/>
        </p:nvSpPr>
        <p:spPr>
          <a:xfrm>
            <a:off x="4601992" y="3513371"/>
            <a:ext cx="4290488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Belegen von Veranstaltungen 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100BA277-A57C-0F45-8857-E8AA25D8071C}"/>
              </a:ext>
            </a:extLst>
          </p:cNvPr>
          <p:cNvSpPr txBox="1"/>
          <p:nvPr/>
        </p:nvSpPr>
        <p:spPr>
          <a:xfrm>
            <a:off x="4196720" y="3938937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4.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9E08AAE4-72B9-2242-85F9-FB870064BF63}"/>
              </a:ext>
            </a:extLst>
          </p:cNvPr>
          <p:cNvSpPr txBox="1"/>
          <p:nvPr/>
        </p:nvSpPr>
        <p:spPr>
          <a:xfrm>
            <a:off x="4601992" y="3938937"/>
            <a:ext cx="4290488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Zusatzleistungen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CB25770B-5DC0-7149-87FA-85B14AC595E1}"/>
              </a:ext>
            </a:extLst>
          </p:cNvPr>
          <p:cNvSpPr txBox="1"/>
          <p:nvPr/>
        </p:nvSpPr>
        <p:spPr>
          <a:xfrm>
            <a:off x="4196720" y="4364503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5.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887DF78C-35DB-8448-94BD-F1E0142519C5}"/>
              </a:ext>
            </a:extLst>
          </p:cNvPr>
          <p:cNvSpPr txBox="1"/>
          <p:nvPr/>
        </p:nvSpPr>
        <p:spPr>
          <a:xfrm>
            <a:off x="4601992" y="4364503"/>
            <a:ext cx="4290488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Prüfungen</a:t>
            </a:r>
          </a:p>
        </p:txBody>
      </p:sp>
      <p:sp>
        <p:nvSpPr>
          <p:cNvPr id="22" name="Fußzeilenplatzhalter 2">
            <a:extLst>
              <a:ext uri="{FF2B5EF4-FFF2-40B4-BE49-F238E27FC236}">
                <a16:creationId xmlns:a16="http://schemas.microsoft.com/office/drawing/2014/main" id="{87F89A43-32B9-E54E-B18F-77DB6F263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Stundenplan Masterstudiengang VWL </a:t>
            </a:r>
          </a:p>
        </p:txBody>
      </p:sp>
    </p:spTree>
    <p:extLst>
      <p:ext uri="{BB962C8B-B14F-4D97-AF65-F5344CB8AC3E}">
        <p14:creationId xmlns:p14="http://schemas.microsoft.com/office/powerpoint/2010/main" val="811925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B87E1-76F5-1F49-9858-E1F0EBAC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2.1 Pflichtmodule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34D7A09-6F3A-2341-9C95-602D56B5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Stundenplan Masterstudiengang VWL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E157D0-F1A4-EA4F-B590-F767A90BC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C107158-7466-B449-A883-AF20E24718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594" y="989794"/>
            <a:ext cx="8620125" cy="386112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b="1" dirty="0">
                <a:solidFill>
                  <a:schemeClr val="tx2"/>
                </a:solidFill>
              </a:rPr>
              <a:t>Fünf Pflichtmodule (ab PO 2023)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sz="1400" dirty="0">
                <a:solidFill>
                  <a:schemeClr val="tx2"/>
                </a:solidFill>
              </a:rPr>
              <a:t> </a:t>
            </a:r>
          </a:p>
          <a:p>
            <a:pPr marL="0" indent="0">
              <a:spcAft>
                <a:spcPts val="600"/>
              </a:spcAft>
              <a:buNone/>
            </a:pPr>
            <a:endParaRPr lang="de-DE" sz="1400" dirty="0">
              <a:solidFill>
                <a:schemeClr val="tx2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de-DE" sz="1400" dirty="0">
              <a:solidFill>
                <a:schemeClr val="tx2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5060BE9-7382-F545-9CD8-6A5EDB9882D2}"/>
              </a:ext>
            </a:extLst>
          </p:cNvPr>
          <p:cNvSpPr txBox="1"/>
          <p:nvPr/>
        </p:nvSpPr>
        <p:spPr>
          <a:xfrm>
            <a:off x="664821" y="1790410"/>
            <a:ext cx="1021070" cy="322609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MV01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F2C4429-4CC3-CB45-B89A-F746BFB93873}"/>
              </a:ext>
            </a:extLst>
          </p:cNvPr>
          <p:cNvSpPr txBox="1"/>
          <p:nvPr/>
        </p:nvSpPr>
        <p:spPr>
          <a:xfrm>
            <a:off x="1793902" y="1790410"/>
            <a:ext cx="4752528" cy="3226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dirty="0">
                <a:solidFill>
                  <a:schemeClr val="tx2"/>
                </a:solidFill>
              </a:rPr>
              <a:t>Allgemeine Volkswirtschaftslehre I/Makroökonomik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930F4AD-E3A6-1C45-B797-BD602B791C00}"/>
              </a:ext>
            </a:extLst>
          </p:cNvPr>
          <p:cNvSpPr txBox="1"/>
          <p:nvPr/>
        </p:nvSpPr>
        <p:spPr>
          <a:xfrm>
            <a:off x="6654441" y="1790410"/>
            <a:ext cx="792089" cy="322609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6 LP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3632AC4D-CA37-8849-A803-4B03B5A74967}"/>
              </a:ext>
            </a:extLst>
          </p:cNvPr>
          <p:cNvSpPr txBox="1">
            <a:spLocks/>
          </p:cNvSpPr>
          <p:nvPr/>
        </p:nvSpPr>
        <p:spPr>
          <a:xfrm>
            <a:off x="879304" y="3756306"/>
            <a:ext cx="6565686" cy="10864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288000" tIns="72000" rIns="0" bIns="0" rtlCol="0" anchor="ctr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2746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Wingdings 2" panose="05020102010507070707" pitchFamily="18" charset="2"/>
              <a:buChar char="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de-DE" sz="1200" dirty="0">
                <a:solidFill>
                  <a:schemeClr val="tx2"/>
                </a:solidFill>
              </a:rPr>
              <a:t>Vorlesung/Übung zu MV01, MV03 &amp; MV04 werden immer im Wintersemester angeboten</a:t>
            </a:r>
          </a:p>
          <a:p>
            <a:pPr>
              <a:spcAft>
                <a:spcPts val="600"/>
              </a:spcAft>
            </a:pPr>
            <a:r>
              <a:rPr lang="de-DE" sz="1200" dirty="0">
                <a:solidFill>
                  <a:schemeClr val="tx2"/>
                </a:solidFill>
              </a:rPr>
              <a:t>MM00 (Statistik/Mathe-Vorkurs) jedes Semester</a:t>
            </a:r>
          </a:p>
          <a:p>
            <a:pPr>
              <a:spcAft>
                <a:spcPts val="600"/>
              </a:spcAft>
            </a:pPr>
            <a:r>
              <a:rPr lang="de-DE" sz="1200" dirty="0">
                <a:solidFill>
                  <a:schemeClr val="tx2"/>
                </a:solidFill>
              </a:rPr>
              <a:t>MV10 jedes Sommersemester</a:t>
            </a:r>
          </a:p>
          <a:p>
            <a:pPr>
              <a:spcAft>
                <a:spcPts val="600"/>
              </a:spcAft>
            </a:pPr>
            <a:r>
              <a:rPr lang="de-DE" sz="1200" dirty="0">
                <a:solidFill>
                  <a:schemeClr val="tx2"/>
                </a:solidFill>
              </a:rPr>
              <a:t>MV10 hat keine Übung, aber dafür ein verpflichtendes Blockseminar!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3AFE4589-BA0C-E846-80B0-53F6165D0786}"/>
              </a:ext>
            </a:extLst>
          </p:cNvPr>
          <p:cNvGrpSpPr/>
          <p:nvPr/>
        </p:nvGrpSpPr>
        <p:grpSpPr>
          <a:xfrm>
            <a:off x="649158" y="4139344"/>
            <a:ext cx="414791" cy="393338"/>
            <a:chOff x="3534280" y="3928050"/>
            <a:chExt cx="533663" cy="50606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30A2CAC-949B-384E-AC8E-5416781C8B03}"/>
                </a:ext>
              </a:extLst>
            </p:cNvPr>
            <p:cNvSpPr/>
            <p:nvPr/>
          </p:nvSpPr>
          <p:spPr>
            <a:xfrm>
              <a:off x="3534280" y="3928050"/>
              <a:ext cx="533663" cy="50606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3" name="Grafik 12" descr="Informationen mit einfarbiger Füllung">
              <a:extLst>
                <a:ext uri="{FF2B5EF4-FFF2-40B4-BE49-F238E27FC236}">
                  <a16:creationId xmlns:a16="http://schemas.microsoft.com/office/drawing/2014/main" id="{926AD8EB-8F43-B748-BD80-8500BDD76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97130" y="3977099"/>
              <a:ext cx="407963" cy="407963"/>
            </a:xfrm>
            <a:prstGeom prst="rect">
              <a:avLst/>
            </a:prstGeom>
          </p:spPr>
        </p:pic>
      </p:grpSp>
      <p:sp>
        <p:nvSpPr>
          <p:cNvPr id="6" name="Textfeld 5">
            <a:extLst>
              <a:ext uri="{FF2B5EF4-FFF2-40B4-BE49-F238E27FC236}">
                <a16:creationId xmlns:a16="http://schemas.microsoft.com/office/drawing/2014/main" id="{AE71FD89-5DCA-9186-0B8B-41C800ED671E}"/>
              </a:ext>
            </a:extLst>
          </p:cNvPr>
          <p:cNvSpPr txBox="1"/>
          <p:nvPr/>
        </p:nvSpPr>
        <p:spPr>
          <a:xfrm>
            <a:off x="678977" y="2260088"/>
            <a:ext cx="1021070" cy="322609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MV03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F3BE1DA-3518-A9E0-D79E-C50A9A5D9627}"/>
              </a:ext>
            </a:extLst>
          </p:cNvPr>
          <p:cNvSpPr txBox="1"/>
          <p:nvPr/>
        </p:nvSpPr>
        <p:spPr>
          <a:xfrm>
            <a:off x="1817238" y="2252316"/>
            <a:ext cx="4752528" cy="3226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dirty="0">
                <a:solidFill>
                  <a:schemeClr val="tx2"/>
                </a:solidFill>
              </a:rPr>
              <a:t>Mikroökonomik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5826FDC-3AD0-3405-BDFE-31D4472D68C9}"/>
              </a:ext>
            </a:extLst>
          </p:cNvPr>
          <p:cNvSpPr txBox="1"/>
          <p:nvPr/>
        </p:nvSpPr>
        <p:spPr>
          <a:xfrm>
            <a:off x="6654441" y="2260088"/>
            <a:ext cx="792089" cy="322609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6 LP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E2A04CC-7247-C312-6E14-FBCA4E0C6590}"/>
              </a:ext>
            </a:extLst>
          </p:cNvPr>
          <p:cNvSpPr txBox="1"/>
          <p:nvPr/>
        </p:nvSpPr>
        <p:spPr>
          <a:xfrm>
            <a:off x="684924" y="2729766"/>
            <a:ext cx="1021070" cy="322609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MV04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D91FA84-7BE7-7FA3-82D1-8DA4E5E86038}"/>
              </a:ext>
            </a:extLst>
          </p:cNvPr>
          <p:cNvSpPr txBox="1"/>
          <p:nvPr/>
        </p:nvSpPr>
        <p:spPr>
          <a:xfrm>
            <a:off x="1817238" y="2715492"/>
            <a:ext cx="4752528" cy="3226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dirty="0" err="1">
                <a:solidFill>
                  <a:schemeClr val="tx2"/>
                </a:solidFill>
              </a:rPr>
              <a:t>Econometrics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4DD276F-E955-ECE8-53A6-38C82023AB18}"/>
              </a:ext>
            </a:extLst>
          </p:cNvPr>
          <p:cNvSpPr txBox="1"/>
          <p:nvPr/>
        </p:nvSpPr>
        <p:spPr>
          <a:xfrm>
            <a:off x="6652901" y="2702985"/>
            <a:ext cx="792089" cy="322609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6 LP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D02F16F-5CD4-2461-AFB4-DC5D420293C2}"/>
              </a:ext>
            </a:extLst>
          </p:cNvPr>
          <p:cNvSpPr txBox="1"/>
          <p:nvPr/>
        </p:nvSpPr>
        <p:spPr>
          <a:xfrm>
            <a:off x="666494" y="3193477"/>
            <a:ext cx="1021070" cy="322609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MV10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4DF4C2A-05D9-8262-EA11-221A36E47340}"/>
              </a:ext>
            </a:extLst>
          </p:cNvPr>
          <p:cNvSpPr txBox="1"/>
          <p:nvPr/>
        </p:nvSpPr>
        <p:spPr>
          <a:xfrm>
            <a:off x="1817238" y="3192667"/>
            <a:ext cx="4752528" cy="3226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dirty="0">
                <a:solidFill>
                  <a:schemeClr val="tx2"/>
                </a:solidFill>
              </a:rPr>
              <a:t>Wirtschaftspolitik und wirtschaftspolitische Beratung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15D17BC-2531-0E62-6BA6-C3170241B4A8}"/>
              </a:ext>
            </a:extLst>
          </p:cNvPr>
          <p:cNvSpPr txBox="1"/>
          <p:nvPr/>
        </p:nvSpPr>
        <p:spPr>
          <a:xfrm>
            <a:off x="6644468" y="3168036"/>
            <a:ext cx="792089" cy="322609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6 LP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285C02C-3827-656A-A34F-FA9484C8C149}"/>
              </a:ext>
            </a:extLst>
          </p:cNvPr>
          <p:cNvSpPr txBox="1"/>
          <p:nvPr/>
        </p:nvSpPr>
        <p:spPr>
          <a:xfrm>
            <a:off x="664821" y="1353643"/>
            <a:ext cx="1021070" cy="322609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MM00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720831CE-39C9-A9C1-DCF0-B41202D07558}"/>
              </a:ext>
            </a:extLst>
          </p:cNvPr>
          <p:cNvSpPr txBox="1"/>
          <p:nvPr/>
        </p:nvSpPr>
        <p:spPr>
          <a:xfrm>
            <a:off x="1793902" y="1353643"/>
            <a:ext cx="4752528" cy="3226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dirty="0">
                <a:solidFill>
                  <a:schemeClr val="tx2"/>
                </a:solidFill>
              </a:rPr>
              <a:t>Foundations in </a:t>
            </a:r>
            <a:r>
              <a:rPr lang="de-DE" dirty="0" err="1">
                <a:solidFill>
                  <a:schemeClr val="tx2"/>
                </a:solidFill>
              </a:rPr>
              <a:t>Mathematics</a:t>
            </a:r>
            <a:r>
              <a:rPr lang="de-DE" dirty="0">
                <a:solidFill>
                  <a:schemeClr val="tx2"/>
                </a:solidFill>
              </a:rPr>
              <a:t> and </a:t>
            </a:r>
            <a:r>
              <a:rPr lang="de-DE" dirty="0" err="1">
                <a:solidFill>
                  <a:schemeClr val="tx2"/>
                </a:solidFill>
              </a:rPr>
              <a:t>Econometrics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3C04C24-6DF1-6EFE-6AE1-24825DBD7DAA}"/>
              </a:ext>
            </a:extLst>
          </p:cNvPr>
          <p:cNvSpPr txBox="1"/>
          <p:nvPr/>
        </p:nvSpPr>
        <p:spPr>
          <a:xfrm>
            <a:off x="6654441" y="1353643"/>
            <a:ext cx="792089" cy="322609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4 LP</a:t>
            </a:r>
          </a:p>
        </p:txBody>
      </p:sp>
    </p:spTree>
    <p:extLst>
      <p:ext uri="{BB962C8B-B14F-4D97-AF65-F5344CB8AC3E}">
        <p14:creationId xmlns:p14="http://schemas.microsoft.com/office/powerpoint/2010/main" val="2799446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99FD0A-2EB7-D94A-B346-F4082071F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A07C417-983E-944D-94D7-06B147F18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5F0B12-4FBE-9C40-810E-FE99D9C8D8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4051" y="1084682"/>
            <a:ext cx="4214677" cy="324250"/>
          </a:xfrm>
        </p:spPr>
        <p:txBody>
          <a:bodyPr/>
          <a:lstStyle/>
          <a:p>
            <a:r>
              <a:rPr lang="de-DE" sz="1600" dirty="0">
                <a:solidFill>
                  <a:schemeClr val="tx2"/>
                </a:solidFill>
              </a:rPr>
              <a:t> Stundenplan für den Masterstudiengang VWL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703FA8E-7BDC-DD4F-B718-B0DFEA49C5E0}"/>
              </a:ext>
            </a:extLst>
          </p:cNvPr>
          <p:cNvSpPr txBox="1"/>
          <p:nvPr/>
        </p:nvSpPr>
        <p:spPr>
          <a:xfrm>
            <a:off x="4196720" y="1510498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1.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CE08B80-81B1-5A4D-91F0-26DB2C0219B6}"/>
              </a:ext>
            </a:extLst>
          </p:cNvPr>
          <p:cNvSpPr txBox="1"/>
          <p:nvPr/>
        </p:nvSpPr>
        <p:spPr>
          <a:xfrm>
            <a:off x="4601992" y="1510498"/>
            <a:ext cx="4290488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Allgemeine Informationen 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C580089A-C645-E245-981D-813445D64AD0}"/>
              </a:ext>
            </a:extLst>
          </p:cNvPr>
          <p:cNvSpPr txBox="1"/>
          <p:nvPr/>
        </p:nvSpPr>
        <p:spPr>
          <a:xfrm>
            <a:off x="4196720" y="1936064"/>
            <a:ext cx="324000" cy="324000"/>
          </a:xfrm>
          <a:prstGeom prst="rect">
            <a:avLst/>
          </a:prstGeom>
          <a:solidFill>
            <a:schemeClr val="tx2"/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0AD33D0-2498-EF4B-ABF4-0E21DBD27FEC}"/>
              </a:ext>
            </a:extLst>
          </p:cNvPr>
          <p:cNvSpPr txBox="1"/>
          <p:nvPr/>
        </p:nvSpPr>
        <p:spPr>
          <a:xfrm>
            <a:off x="4601992" y="1936064"/>
            <a:ext cx="4290488" cy="324000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Eure Veranstaltungen 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AE0D133-5092-1542-862C-774FC847FA0A}"/>
              </a:ext>
            </a:extLst>
          </p:cNvPr>
          <p:cNvSpPr txBox="1"/>
          <p:nvPr/>
        </p:nvSpPr>
        <p:spPr>
          <a:xfrm>
            <a:off x="4601992" y="2322933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2.1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657A391C-76CA-DE45-99C4-C20BA6593644}"/>
              </a:ext>
            </a:extLst>
          </p:cNvPr>
          <p:cNvSpPr txBox="1"/>
          <p:nvPr/>
        </p:nvSpPr>
        <p:spPr>
          <a:xfrm>
            <a:off x="5001769" y="2322933"/>
            <a:ext cx="3895326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Pflichtmodule 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D3D37930-1DD3-8547-B933-C01575696BDD}"/>
              </a:ext>
            </a:extLst>
          </p:cNvPr>
          <p:cNvSpPr txBox="1"/>
          <p:nvPr/>
        </p:nvSpPr>
        <p:spPr>
          <a:xfrm>
            <a:off x="4601992" y="2706255"/>
            <a:ext cx="324000" cy="324000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</a:rPr>
              <a:t>2.2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7E152396-05D5-6049-8201-43E16E0888BF}"/>
              </a:ext>
            </a:extLst>
          </p:cNvPr>
          <p:cNvSpPr txBox="1"/>
          <p:nvPr/>
        </p:nvSpPr>
        <p:spPr>
          <a:xfrm>
            <a:off x="5001769" y="2706255"/>
            <a:ext cx="3895326" cy="324000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Schlüsselqualifikationen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C2A20796-3897-9041-B7F4-9E1E8ADDDCE3}"/>
              </a:ext>
            </a:extLst>
          </p:cNvPr>
          <p:cNvSpPr txBox="1"/>
          <p:nvPr/>
        </p:nvSpPr>
        <p:spPr>
          <a:xfrm>
            <a:off x="4601992" y="3087805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2.3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0B0CBE7A-5231-804E-887C-7339A21062AC}"/>
              </a:ext>
            </a:extLst>
          </p:cNvPr>
          <p:cNvSpPr txBox="1"/>
          <p:nvPr/>
        </p:nvSpPr>
        <p:spPr>
          <a:xfrm>
            <a:off x="5001769" y="3087805"/>
            <a:ext cx="3895326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Wahlpflichtmodule 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5D43F50-FCF0-0C42-8964-2D53B896B352}"/>
              </a:ext>
            </a:extLst>
          </p:cNvPr>
          <p:cNvSpPr txBox="1"/>
          <p:nvPr/>
        </p:nvSpPr>
        <p:spPr>
          <a:xfrm>
            <a:off x="4196720" y="3513371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3.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7279CC0B-A231-A145-9489-084DF5ABE356}"/>
              </a:ext>
            </a:extLst>
          </p:cNvPr>
          <p:cNvSpPr txBox="1"/>
          <p:nvPr/>
        </p:nvSpPr>
        <p:spPr>
          <a:xfrm>
            <a:off x="4601992" y="3513371"/>
            <a:ext cx="4290488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Belegen von Veranstaltungen 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100BA277-A57C-0F45-8857-E8AA25D8071C}"/>
              </a:ext>
            </a:extLst>
          </p:cNvPr>
          <p:cNvSpPr txBox="1"/>
          <p:nvPr/>
        </p:nvSpPr>
        <p:spPr>
          <a:xfrm>
            <a:off x="4196720" y="3938937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4.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9E08AAE4-72B9-2242-85F9-FB870064BF63}"/>
              </a:ext>
            </a:extLst>
          </p:cNvPr>
          <p:cNvSpPr txBox="1"/>
          <p:nvPr/>
        </p:nvSpPr>
        <p:spPr>
          <a:xfrm>
            <a:off x="4601992" y="3938937"/>
            <a:ext cx="4290488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Zusatzleistungen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CB25770B-5DC0-7149-87FA-85B14AC595E1}"/>
              </a:ext>
            </a:extLst>
          </p:cNvPr>
          <p:cNvSpPr txBox="1"/>
          <p:nvPr/>
        </p:nvSpPr>
        <p:spPr>
          <a:xfrm>
            <a:off x="4196720" y="4364503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5.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887DF78C-35DB-8448-94BD-F1E0142519C5}"/>
              </a:ext>
            </a:extLst>
          </p:cNvPr>
          <p:cNvSpPr txBox="1"/>
          <p:nvPr/>
        </p:nvSpPr>
        <p:spPr>
          <a:xfrm>
            <a:off x="4601992" y="4364503"/>
            <a:ext cx="4290488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Prüfungen</a:t>
            </a:r>
          </a:p>
        </p:txBody>
      </p:sp>
      <p:sp>
        <p:nvSpPr>
          <p:cNvPr id="22" name="Fußzeilenplatzhalter 2">
            <a:extLst>
              <a:ext uri="{FF2B5EF4-FFF2-40B4-BE49-F238E27FC236}">
                <a16:creationId xmlns:a16="http://schemas.microsoft.com/office/drawing/2014/main" id="{673E0AC2-480C-F345-AC3A-86603B683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Stundenplan Masterstudiengang VWL </a:t>
            </a:r>
          </a:p>
        </p:txBody>
      </p:sp>
    </p:spTree>
    <p:extLst>
      <p:ext uri="{BB962C8B-B14F-4D97-AF65-F5344CB8AC3E}">
        <p14:creationId xmlns:p14="http://schemas.microsoft.com/office/powerpoint/2010/main" val="2809837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B87E1-76F5-1F49-9858-E1F0EBAC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2.2 Schlüsselqualifikationen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34D7A09-6F3A-2341-9C95-602D56B5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Stundenplan Masterstudiengang VWL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E157D0-F1A4-EA4F-B590-F767A90BC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C107158-7466-B449-A883-AF20E24718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594" y="1036686"/>
            <a:ext cx="8620125" cy="386112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sz="1400" dirty="0">
                <a:solidFill>
                  <a:schemeClr val="tx2"/>
                </a:solidFill>
              </a:rPr>
              <a:t> </a:t>
            </a:r>
          </a:p>
          <a:p>
            <a:pPr marL="0" indent="0">
              <a:spcAft>
                <a:spcPts val="600"/>
              </a:spcAft>
              <a:buNone/>
            </a:pPr>
            <a:endParaRPr lang="de-DE" sz="1400" dirty="0">
              <a:solidFill>
                <a:schemeClr val="tx2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de-DE" sz="1400" dirty="0">
              <a:solidFill>
                <a:schemeClr val="tx2"/>
              </a:solidFill>
            </a:endParaRP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67AD4182-F992-8D40-B4EB-AE6716A30803}"/>
              </a:ext>
            </a:extLst>
          </p:cNvPr>
          <p:cNvSpPr txBox="1">
            <a:spLocks/>
          </p:cNvSpPr>
          <p:nvPr/>
        </p:nvSpPr>
        <p:spPr>
          <a:xfrm>
            <a:off x="787680" y="2126082"/>
            <a:ext cx="6565686" cy="22440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288000" tIns="72000" rIns="0" bIns="0" rtlCol="0" anchor="ctr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2746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Wingdings 2" panose="05020102010507070707" pitchFamily="18" charset="2"/>
              <a:buChar char="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de-DE" sz="1200" dirty="0">
                <a:solidFill>
                  <a:schemeClr val="tx2"/>
                </a:solidFill>
              </a:rPr>
              <a:t>Im Rahmen der Schlüsselqualifikationen ist eine Projektarbeit zu erbringen</a:t>
            </a:r>
          </a:p>
          <a:p>
            <a:pPr>
              <a:spcAft>
                <a:spcPts val="600"/>
              </a:spcAft>
            </a:pPr>
            <a:r>
              <a:rPr lang="de-DE" sz="1200" dirty="0">
                <a:solidFill>
                  <a:schemeClr val="tx2"/>
                </a:solidFill>
              </a:rPr>
              <a:t>In Form einer Hausarbeit (6 LP) + Kolloquium (4 LP)</a:t>
            </a:r>
          </a:p>
          <a:p>
            <a:pPr>
              <a:spcAft>
                <a:spcPts val="600"/>
              </a:spcAft>
            </a:pPr>
            <a:r>
              <a:rPr lang="de-DE" sz="1200" dirty="0">
                <a:solidFill>
                  <a:schemeClr val="tx2"/>
                </a:solidFill>
              </a:rPr>
              <a:t>Bereich ist frei wählbar </a:t>
            </a:r>
          </a:p>
          <a:p>
            <a:pPr>
              <a:spcAft>
                <a:spcPts val="600"/>
              </a:spcAft>
            </a:pPr>
            <a:r>
              <a:rPr lang="de-DE" sz="1200" dirty="0">
                <a:solidFill>
                  <a:schemeClr val="tx2"/>
                </a:solidFill>
              </a:rPr>
              <a:t>Anforderungen und Anmeldemodalitäten legen die Lehrstühle jeweils selbst fest </a:t>
            </a:r>
          </a:p>
          <a:p>
            <a:pPr>
              <a:spcAft>
                <a:spcPts val="600"/>
              </a:spcAft>
            </a:pPr>
            <a:r>
              <a:rPr lang="de-DE" sz="1200" dirty="0">
                <a:solidFill>
                  <a:schemeClr val="tx2"/>
                </a:solidFill>
              </a:rPr>
              <a:t>BWL Lehrstühle haben eigene Kolloquien</a:t>
            </a:r>
          </a:p>
          <a:p>
            <a:pPr>
              <a:spcAft>
                <a:spcPts val="600"/>
              </a:spcAft>
            </a:pPr>
            <a:r>
              <a:rPr lang="de-DE" sz="1200" dirty="0">
                <a:solidFill>
                  <a:schemeClr val="tx2"/>
                </a:solidFill>
              </a:rPr>
              <a:t>In der VWL heißt das zugehörige Kolloquium </a:t>
            </a:r>
            <a:r>
              <a:rPr lang="de-DE" sz="1050" b="1" i="1" dirty="0">
                <a:solidFill>
                  <a:schemeClr val="tx2"/>
                </a:solidFill>
              </a:rPr>
              <a:t>MQV01 – Kurs 1: Forschungskurs </a:t>
            </a:r>
            <a:r>
              <a:rPr lang="de-DE" sz="1200" dirty="0">
                <a:solidFill>
                  <a:schemeClr val="tx2"/>
                </a:solidFill>
              </a:rPr>
              <a:t>und wird in der Regel im Sommersemester angeboten</a:t>
            </a:r>
            <a:endParaRPr lang="de-DE" sz="1050" b="1" i="1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de-DE" sz="1200" dirty="0">
              <a:solidFill>
                <a:schemeClr val="tx2"/>
              </a:solidFill>
            </a:endParaRP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BA88A73F-5893-F94B-A04C-89CE99C96587}"/>
              </a:ext>
            </a:extLst>
          </p:cNvPr>
          <p:cNvGrpSpPr/>
          <p:nvPr/>
        </p:nvGrpSpPr>
        <p:grpSpPr>
          <a:xfrm>
            <a:off x="204199" y="2775287"/>
            <a:ext cx="802236" cy="848017"/>
            <a:chOff x="3534280" y="3928050"/>
            <a:chExt cx="533663" cy="50606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4821C8E-C871-744E-B992-E330818070C3}"/>
                </a:ext>
              </a:extLst>
            </p:cNvPr>
            <p:cNvSpPr/>
            <p:nvPr/>
          </p:nvSpPr>
          <p:spPr>
            <a:xfrm>
              <a:off x="3534280" y="3928050"/>
              <a:ext cx="533663" cy="50606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4" name="Grafik 13" descr="Informationen mit einfarbiger Füllung">
              <a:extLst>
                <a:ext uri="{FF2B5EF4-FFF2-40B4-BE49-F238E27FC236}">
                  <a16:creationId xmlns:a16="http://schemas.microsoft.com/office/drawing/2014/main" id="{98EF6F79-9DEA-9548-A878-4E1A8C2B0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97130" y="3977099"/>
              <a:ext cx="407963" cy="407963"/>
            </a:xfrm>
            <a:prstGeom prst="rect">
              <a:avLst/>
            </a:prstGeom>
          </p:spPr>
        </p:pic>
      </p:grpSp>
      <p:sp>
        <p:nvSpPr>
          <p:cNvPr id="18" name="Textfeld 17">
            <a:extLst>
              <a:ext uri="{FF2B5EF4-FFF2-40B4-BE49-F238E27FC236}">
                <a16:creationId xmlns:a16="http://schemas.microsoft.com/office/drawing/2014/main" id="{81EC3642-49C4-894D-84F6-8C66C599D8CE}"/>
              </a:ext>
            </a:extLst>
          </p:cNvPr>
          <p:cNvSpPr txBox="1"/>
          <p:nvPr/>
        </p:nvSpPr>
        <p:spPr>
          <a:xfrm>
            <a:off x="628650" y="1188742"/>
            <a:ext cx="1021070" cy="322609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MQV11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2C7EB33-740A-6B4A-83A5-32B4566583D5}"/>
              </a:ext>
            </a:extLst>
          </p:cNvPr>
          <p:cNvSpPr txBox="1"/>
          <p:nvPr/>
        </p:nvSpPr>
        <p:spPr>
          <a:xfrm>
            <a:off x="1751776" y="1188741"/>
            <a:ext cx="4752528" cy="3226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dirty="0">
                <a:solidFill>
                  <a:schemeClr val="tx2"/>
                </a:solidFill>
              </a:rPr>
              <a:t>Projektarbeit mit Kolloquium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31796F0-AAEA-F94B-B253-E2BA17848B4E}"/>
              </a:ext>
            </a:extLst>
          </p:cNvPr>
          <p:cNvSpPr txBox="1"/>
          <p:nvPr/>
        </p:nvSpPr>
        <p:spPr>
          <a:xfrm>
            <a:off x="6612357" y="1197991"/>
            <a:ext cx="792089" cy="322609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10 LP</a:t>
            </a:r>
          </a:p>
        </p:txBody>
      </p:sp>
    </p:spTree>
    <p:extLst>
      <p:ext uri="{BB962C8B-B14F-4D97-AF65-F5344CB8AC3E}">
        <p14:creationId xmlns:p14="http://schemas.microsoft.com/office/powerpoint/2010/main" val="2640969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99FD0A-2EB7-D94A-B346-F4082071F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A07C417-983E-944D-94D7-06B147F18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5F0B12-4FBE-9C40-810E-FE99D9C8D8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4051" y="1084682"/>
            <a:ext cx="4214677" cy="324250"/>
          </a:xfrm>
        </p:spPr>
        <p:txBody>
          <a:bodyPr/>
          <a:lstStyle/>
          <a:p>
            <a:r>
              <a:rPr lang="de-DE" sz="1600" dirty="0">
                <a:solidFill>
                  <a:schemeClr val="tx2"/>
                </a:solidFill>
              </a:rPr>
              <a:t> Stundenplan für den Masterstudiengang VWL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703FA8E-7BDC-DD4F-B718-B0DFEA49C5E0}"/>
              </a:ext>
            </a:extLst>
          </p:cNvPr>
          <p:cNvSpPr txBox="1"/>
          <p:nvPr/>
        </p:nvSpPr>
        <p:spPr>
          <a:xfrm>
            <a:off x="4196720" y="1510498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1.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CE08B80-81B1-5A4D-91F0-26DB2C0219B6}"/>
              </a:ext>
            </a:extLst>
          </p:cNvPr>
          <p:cNvSpPr txBox="1"/>
          <p:nvPr/>
        </p:nvSpPr>
        <p:spPr>
          <a:xfrm>
            <a:off x="4601992" y="1510498"/>
            <a:ext cx="4290488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Allgemeine Informationen 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C580089A-C645-E245-981D-813445D64AD0}"/>
              </a:ext>
            </a:extLst>
          </p:cNvPr>
          <p:cNvSpPr txBox="1"/>
          <p:nvPr/>
        </p:nvSpPr>
        <p:spPr>
          <a:xfrm>
            <a:off x="4196720" y="1936064"/>
            <a:ext cx="324000" cy="324000"/>
          </a:xfrm>
          <a:prstGeom prst="rect">
            <a:avLst/>
          </a:prstGeom>
          <a:solidFill>
            <a:schemeClr val="tx2"/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0AD33D0-2498-EF4B-ABF4-0E21DBD27FEC}"/>
              </a:ext>
            </a:extLst>
          </p:cNvPr>
          <p:cNvSpPr txBox="1"/>
          <p:nvPr/>
        </p:nvSpPr>
        <p:spPr>
          <a:xfrm>
            <a:off x="4601992" y="1936064"/>
            <a:ext cx="4290488" cy="324000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Eure Veranstaltungen 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AE0D133-5092-1542-862C-774FC847FA0A}"/>
              </a:ext>
            </a:extLst>
          </p:cNvPr>
          <p:cNvSpPr txBox="1"/>
          <p:nvPr/>
        </p:nvSpPr>
        <p:spPr>
          <a:xfrm>
            <a:off x="4601992" y="2322933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2.1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657A391C-76CA-DE45-99C4-C20BA6593644}"/>
              </a:ext>
            </a:extLst>
          </p:cNvPr>
          <p:cNvSpPr txBox="1"/>
          <p:nvPr/>
        </p:nvSpPr>
        <p:spPr>
          <a:xfrm>
            <a:off x="5001769" y="2322933"/>
            <a:ext cx="3895326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Pflichtmodule 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D3D37930-1DD3-8547-B933-C01575696BDD}"/>
              </a:ext>
            </a:extLst>
          </p:cNvPr>
          <p:cNvSpPr txBox="1"/>
          <p:nvPr/>
        </p:nvSpPr>
        <p:spPr>
          <a:xfrm>
            <a:off x="4601992" y="2706255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2.2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7E152396-05D5-6049-8201-43E16E0888BF}"/>
              </a:ext>
            </a:extLst>
          </p:cNvPr>
          <p:cNvSpPr txBox="1"/>
          <p:nvPr/>
        </p:nvSpPr>
        <p:spPr>
          <a:xfrm>
            <a:off x="5001769" y="2706255"/>
            <a:ext cx="3895326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Schlüsselqualifikationen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C2A20796-3897-9041-B7F4-9E1E8ADDDCE3}"/>
              </a:ext>
            </a:extLst>
          </p:cNvPr>
          <p:cNvSpPr txBox="1"/>
          <p:nvPr/>
        </p:nvSpPr>
        <p:spPr>
          <a:xfrm>
            <a:off x="4601992" y="3087805"/>
            <a:ext cx="324000" cy="324000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</a:rPr>
              <a:t>2.3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0B0CBE7A-5231-804E-887C-7339A21062AC}"/>
              </a:ext>
            </a:extLst>
          </p:cNvPr>
          <p:cNvSpPr txBox="1"/>
          <p:nvPr/>
        </p:nvSpPr>
        <p:spPr>
          <a:xfrm>
            <a:off x="5001769" y="3087805"/>
            <a:ext cx="3895326" cy="324000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Wahlpflichtmodule 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5D43F50-FCF0-0C42-8964-2D53B896B352}"/>
              </a:ext>
            </a:extLst>
          </p:cNvPr>
          <p:cNvSpPr txBox="1"/>
          <p:nvPr/>
        </p:nvSpPr>
        <p:spPr>
          <a:xfrm>
            <a:off x="4196720" y="3513371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3.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7279CC0B-A231-A145-9489-084DF5ABE356}"/>
              </a:ext>
            </a:extLst>
          </p:cNvPr>
          <p:cNvSpPr txBox="1"/>
          <p:nvPr/>
        </p:nvSpPr>
        <p:spPr>
          <a:xfrm>
            <a:off x="4601992" y="3513371"/>
            <a:ext cx="4290488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Belegen von Veranstaltungen 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100BA277-A57C-0F45-8857-E8AA25D8071C}"/>
              </a:ext>
            </a:extLst>
          </p:cNvPr>
          <p:cNvSpPr txBox="1"/>
          <p:nvPr/>
        </p:nvSpPr>
        <p:spPr>
          <a:xfrm>
            <a:off x="4196720" y="3938937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4.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9E08AAE4-72B9-2242-85F9-FB870064BF63}"/>
              </a:ext>
            </a:extLst>
          </p:cNvPr>
          <p:cNvSpPr txBox="1"/>
          <p:nvPr/>
        </p:nvSpPr>
        <p:spPr>
          <a:xfrm>
            <a:off x="4601992" y="3938937"/>
            <a:ext cx="4290488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Zusatzleistungen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CB25770B-5DC0-7149-87FA-85B14AC595E1}"/>
              </a:ext>
            </a:extLst>
          </p:cNvPr>
          <p:cNvSpPr txBox="1"/>
          <p:nvPr/>
        </p:nvSpPr>
        <p:spPr>
          <a:xfrm>
            <a:off x="4196720" y="4364503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5.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887DF78C-35DB-8448-94BD-F1E0142519C5}"/>
              </a:ext>
            </a:extLst>
          </p:cNvPr>
          <p:cNvSpPr txBox="1"/>
          <p:nvPr/>
        </p:nvSpPr>
        <p:spPr>
          <a:xfrm>
            <a:off x="4601992" y="4364503"/>
            <a:ext cx="4290488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Prüfungen</a:t>
            </a:r>
          </a:p>
        </p:txBody>
      </p:sp>
      <p:sp>
        <p:nvSpPr>
          <p:cNvPr id="22" name="Fußzeilenplatzhalter 2">
            <a:extLst>
              <a:ext uri="{FF2B5EF4-FFF2-40B4-BE49-F238E27FC236}">
                <a16:creationId xmlns:a16="http://schemas.microsoft.com/office/drawing/2014/main" id="{16AE1B37-A086-2F43-8DAA-C7DF36B15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Stundenplan Masterstudiengang VWL </a:t>
            </a:r>
          </a:p>
        </p:txBody>
      </p:sp>
    </p:spTree>
    <p:extLst>
      <p:ext uri="{BB962C8B-B14F-4D97-AF65-F5344CB8AC3E}">
        <p14:creationId xmlns:p14="http://schemas.microsoft.com/office/powerpoint/2010/main" val="3627330418"/>
      </p:ext>
    </p:extLst>
  </p:cSld>
  <p:clrMapOvr>
    <a:masterClrMapping/>
  </p:clrMapOvr>
</p:sld>
</file>

<file path=ppt/theme/theme1.xml><?xml version="1.0" encoding="utf-8"?>
<a:theme xmlns:a="http://schemas.openxmlformats.org/drawingml/2006/main" name="HHU_PPT_Vorlage">
  <a:themeElements>
    <a:clrScheme name="HHU">
      <a:dk1>
        <a:sysClr val="windowText" lastClr="000000"/>
      </a:dk1>
      <a:lt1>
        <a:sysClr val="window" lastClr="FFFFFF"/>
      </a:lt1>
      <a:dk2>
        <a:srgbClr val="006AB3"/>
      </a:dk2>
      <a:lt2>
        <a:srgbClr val="CCCCCC"/>
      </a:lt2>
      <a:accent1>
        <a:srgbClr val="003964"/>
      </a:accent1>
      <a:accent2>
        <a:srgbClr val="57BAB1"/>
      </a:accent2>
      <a:accent3>
        <a:srgbClr val="EE7F00"/>
      </a:accent3>
      <a:accent4>
        <a:srgbClr val="BE0A26"/>
      </a:accent4>
      <a:accent5>
        <a:srgbClr val="8CB110"/>
      </a:accent5>
      <a:accent6>
        <a:srgbClr val="B5CBD6"/>
      </a:accent6>
      <a:hlink>
        <a:srgbClr val="AEABAB"/>
      </a:hlink>
      <a:folHlink>
        <a:srgbClr val="D0CECE"/>
      </a:folHlink>
    </a:clrScheme>
    <a:fontScheme name="HH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_Master_HHU_191127.potx" id="{F3938B69-4255-4D03-9129-AB257F1BA87B}" vid="{D92A2462-9914-4D52-BB8D-CB7AB4739413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1395</Words>
  <Application>Microsoft Macintosh PowerPoint</Application>
  <PresentationFormat>Benutzerdefiniert</PresentationFormat>
  <Paragraphs>435</Paragraphs>
  <Slides>35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39" baseType="lpstr">
      <vt:lpstr>Arial</vt:lpstr>
      <vt:lpstr>Wingdings</vt:lpstr>
      <vt:lpstr>Wingdings 2</vt:lpstr>
      <vt:lpstr>HHU_PPT_Vorlage</vt:lpstr>
      <vt:lpstr>Stundenplan</vt:lpstr>
      <vt:lpstr>Agenda</vt:lpstr>
      <vt:lpstr>Agenda</vt:lpstr>
      <vt:lpstr>1. Allgemeine Informationen</vt:lpstr>
      <vt:lpstr>Agenda</vt:lpstr>
      <vt:lpstr>2.1 Pflichtmodule </vt:lpstr>
      <vt:lpstr>Agenda</vt:lpstr>
      <vt:lpstr>2.2 Schlüsselqualifikationen </vt:lpstr>
      <vt:lpstr>Agenda</vt:lpstr>
      <vt:lpstr>2.2 Wahlpflichtmodule </vt:lpstr>
      <vt:lpstr>2.3 Wahlpflichtmodule </vt:lpstr>
      <vt:lpstr>2.3 Wahlpflichtmodule </vt:lpstr>
      <vt:lpstr>2.3 Wahlpflichtmodule </vt:lpstr>
      <vt:lpstr>Schwerpunktbildung </vt:lpstr>
      <vt:lpstr>Schwerpunktbildung </vt:lpstr>
      <vt:lpstr>Studienverlaufsplan </vt:lpstr>
      <vt:lpstr>Agenda</vt:lpstr>
      <vt:lpstr>3. Belegen von Veranstaltungen </vt:lpstr>
      <vt:lpstr>3. Belegen von Veranstaltungen </vt:lpstr>
      <vt:lpstr>3. Belegen von Veranstaltungen </vt:lpstr>
      <vt:lpstr>3. Belegen von Veranstaltungen </vt:lpstr>
      <vt:lpstr>3. Belegen von Veranstaltungen </vt:lpstr>
      <vt:lpstr>3. Belegen von Veranstaltungen </vt:lpstr>
      <vt:lpstr>3. Belegen von Veranstaltungen </vt:lpstr>
      <vt:lpstr>3. Belegen von Veranstaltungen </vt:lpstr>
      <vt:lpstr>3. Belegen von Veranstaltungen </vt:lpstr>
      <vt:lpstr>3. Belegen von Veranstaltungen </vt:lpstr>
      <vt:lpstr>3. Belegen von Veranstaltungen </vt:lpstr>
      <vt:lpstr>3. Belegen von Veranstaltungen </vt:lpstr>
      <vt:lpstr>Agenda</vt:lpstr>
      <vt:lpstr>4. Zusatzleistungen </vt:lpstr>
      <vt:lpstr>Agenda</vt:lpstr>
      <vt:lpstr>5. Prüfungen </vt:lpstr>
      <vt:lpstr>Anmerkungen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Stundenplan</dc:title>
  <dc:creator>Dilan</dc:creator>
  <cp:lastModifiedBy>Blenda Meholli</cp:lastModifiedBy>
  <cp:revision>10</cp:revision>
  <dcterms:modified xsi:type="dcterms:W3CDTF">2023-10-03T18:19:16Z</dcterms:modified>
</cp:coreProperties>
</file>